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5" r:id="rId5"/>
    <p:sldId id="271" r:id="rId6"/>
    <p:sldId id="258" r:id="rId7"/>
    <p:sldId id="273" r:id="rId8"/>
    <p:sldId id="267" r:id="rId9"/>
    <p:sldId id="274" r:id="rId10"/>
    <p:sldId id="268" r:id="rId11"/>
    <p:sldId id="270" r:id="rId12"/>
  </p:sldIdLst>
  <p:sldSz cx="11557000" cy="6502400"/>
  <p:notesSz cx="6858000" cy="9144000"/>
  <p:custDataLst>
    <p:tags r:id="rId16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2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22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211"/>
        <p:guide pos="28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58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4" Type="http://schemas.openxmlformats.org/officeDocument/2006/relationships/tags" Target="../tags/tag51.xml"/><Relationship Id="rId13" Type="http://schemas.openxmlformats.org/officeDocument/2006/relationships/tags" Target="../tags/tag50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9" Type="http://schemas.openxmlformats.org/officeDocument/2006/relationships/tags" Target="../tags/tag32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>
            <p:custDataLst>
              <p:tags r:id="rId2"/>
            </p:custDataLst>
          </p:nvPr>
        </p:nvSpPr>
        <p:spPr>
          <a:xfrm>
            <a:off x="10544175" y="-7937"/>
            <a:ext cx="1012825" cy="998538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705" strike="noStrike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椭圆 4"/>
          <p:cNvSpPr/>
          <p:nvPr>
            <p:custDataLst>
              <p:tags r:id="rId3"/>
            </p:custDataLst>
          </p:nvPr>
        </p:nvSpPr>
        <p:spPr>
          <a:xfrm>
            <a:off x="7612063" y="434975"/>
            <a:ext cx="701675" cy="7032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705" strike="noStrike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任意多边形: 形状 5"/>
          <p:cNvSpPr/>
          <p:nvPr>
            <p:custDataLst>
              <p:tags r:id="rId4"/>
            </p:custDataLst>
          </p:nvPr>
        </p:nvSpPr>
        <p:spPr>
          <a:xfrm>
            <a:off x="3116263" y="-7937"/>
            <a:ext cx="1381125" cy="554038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705" strike="noStrike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任意多边形: 形状 6"/>
          <p:cNvSpPr/>
          <p:nvPr>
            <p:custDataLst>
              <p:tags r:id="rId5"/>
            </p:custDataLst>
          </p:nvPr>
        </p:nvSpPr>
        <p:spPr>
          <a:xfrm>
            <a:off x="4927600" y="5621338"/>
            <a:ext cx="1733550" cy="890588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705" strike="noStrike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任意多边形: 形状 7"/>
          <p:cNvSpPr/>
          <p:nvPr>
            <p:custDataLst>
              <p:tags r:id="rId6"/>
            </p:custDataLst>
          </p:nvPr>
        </p:nvSpPr>
        <p:spPr>
          <a:xfrm>
            <a:off x="10375900" y="5949950"/>
            <a:ext cx="982663" cy="563563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705" strike="noStrike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任意多边形: 形状 8"/>
          <p:cNvSpPr/>
          <p:nvPr>
            <p:custDataLst>
              <p:tags r:id="rId7"/>
            </p:custDataLst>
          </p:nvPr>
        </p:nvSpPr>
        <p:spPr>
          <a:xfrm>
            <a:off x="-17462" y="5864225"/>
            <a:ext cx="746125" cy="638175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705" strike="noStrike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KSO_Shape"/>
          <p:cNvSpPr/>
          <p:nvPr>
            <p:custDataLst>
              <p:tags r:id="rId8"/>
            </p:custDataLst>
          </p:nvPr>
        </p:nvSpPr>
        <p:spPr>
          <a:xfrm rot="13141020">
            <a:off x="458788" y="1079500"/>
            <a:ext cx="184150" cy="16033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705" strike="noStrike" noProof="1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9"/>
            </p:custDataLst>
          </p:nvPr>
        </p:nvSpPr>
        <p:spPr>
          <a:xfrm rot="17100000">
            <a:off x="779463" y="3070225"/>
            <a:ext cx="204788" cy="1793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705" strike="noStrike" noProof="1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10"/>
            </p:custDataLst>
          </p:nvPr>
        </p:nvSpPr>
        <p:spPr>
          <a:xfrm rot="10154805">
            <a:off x="7993063" y="5799138"/>
            <a:ext cx="298450" cy="26193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705" strike="noStrike" noProof="1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>
            <p:custDataLst>
              <p:tags r:id="rId11"/>
            </p:custDataLst>
          </p:nvPr>
        </p:nvSpPr>
        <p:spPr>
          <a:xfrm rot="11738950">
            <a:off x="10215563" y="2427288"/>
            <a:ext cx="298450" cy="26193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705" strike="noStrike" noProof="1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4" name=" 184"/>
          <p:cNvSpPr/>
          <p:nvPr>
            <p:custDataLst>
              <p:tags r:id="rId12"/>
            </p:custDataLst>
          </p:nvPr>
        </p:nvSpPr>
        <p:spPr>
          <a:xfrm>
            <a:off x="688975" y="1836738"/>
            <a:ext cx="887413" cy="8874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705" strike="noStrike" noProof="1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614083" y="2380388"/>
            <a:ext cx="6328834" cy="855574"/>
          </a:xfrm>
        </p:spPr>
        <p:txBody>
          <a:bodyPr anchor="b">
            <a:normAutofit/>
          </a:bodyPr>
          <a:lstStyle>
            <a:lvl1pPr algn="ctr">
              <a:defRPr sz="455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/>
            <a:r>
              <a:rPr lang="zh-CN" altLang="en-US" sz="45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14083" y="3281978"/>
            <a:ext cx="6328834" cy="559929"/>
          </a:xfrm>
        </p:spPr>
        <p:txBody>
          <a:bodyPr>
            <a:normAutofit/>
          </a:bodyPr>
          <a:lstStyle>
            <a:lvl1pPr marL="0" indent="0" algn="ctr">
              <a:buNone/>
              <a:defRPr sz="189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3705" indent="0" algn="ctr">
              <a:buNone/>
              <a:defRPr sz="1895"/>
            </a:lvl2pPr>
            <a:lvl3pPr marL="866775" indent="0" algn="ctr">
              <a:buNone/>
              <a:defRPr sz="1705"/>
            </a:lvl3pPr>
            <a:lvl4pPr marL="1300480" indent="0" algn="ctr">
              <a:buNone/>
              <a:defRPr sz="1515"/>
            </a:lvl4pPr>
            <a:lvl5pPr marL="1733550" indent="0" algn="ctr">
              <a:buNone/>
              <a:defRPr sz="1515"/>
            </a:lvl5pPr>
            <a:lvl6pPr marL="2167255" indent="0" algn="ctr">
              <a:buNone/>
              <a:defRPr sz="1515"/>
            </a:lvl6pPr>
            <a:lvl7pPr marL="2600325" indent="0" algn="ctr">
              <a:buNone/>
              <a:defRPr sz="1515"/>
            </a:lvl7pPr>
            <a:lvl8pPr marL="3034030" indent="0" algn="ctr">
              <a:buNone/>
              <a:defRPr sz="1515"/>
            </a:lvl8pPr>
            <a:lvl9pPr marL="3467100" indent="0" algn="ctr">
              <a:buNone/>
              <a:defRPr sz="1515"/>
            </a:lvl9pPr>
          </a:lstStyle>
          <a:p>
            <a:pPr fontAlgn="base"/>
            <a:r>
              <a:rPr lang="zh-CN" altLang="en-US" sz="1895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33438" y="6021388"/>
            <a:ext cx="2560638" cy="298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auto"/>
            <a:fld id="{1D8BD707-D9CF-40AE-B4C6-C98DA3205C09}" type="datetimeFigureOut">
              <a:rPr lang="en-US" sz="1140" strike="noStrike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en-US" strike="noStrike" noProof="1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3902075" y="6021388"/>
            <a:ext cx="3752850" cy="298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161338" y="6021388"/>
            <a:ext cx="2560638" cy="298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B6F15528-21DE-4FAA-801E-634DDDAF4B2B}" type="slidenum">
              <a:rPr lang="en-US" sz="1140" strike="noStrike" noProof="1" smtClean="0">
                <a:latin typeface="微软雅黑" panose="020B0503020204020204" charset="-122"/>
                <a:ea typeface="+mn-ea"/>
                <a:cs typeface="微软雅黑" panose="020B0503020204020204" charset="-122"/>
              </a:rPr>
            </a:fld>
            <a:endParaRPr 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35038" y="903119"/>
            <a:ext cx="10287016" cy="5109482"/>
          </a:xfrm>
        </p:spPr>
        <p:txBody>
          <a:bodyPr/>
          <a:lstStyle>
            <a:lvl1pPr>
              <a:defRPr/>
            </a:lvl1pPr>
          </a:lstStyle>
          <a:p>
            <a:pPr lvl="0" fontAlgn="base"/>
            <a:r>
              <a:rPr lang="zh-CN" altLang="en-US" sz="1515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151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51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51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51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>
          <a:xfrm>
            <a:off x="833438" y="6021388"/>
            <a:ext cx="2560638" cy="298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>
          <a:xfrm>
            <a:off x="3902075" y="6021388"/>
            <a:ext cx="3752850" cy="298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>
          <a:xfrm>
            <a:off x="8161338" y="6021388"/>
            <a:ext cx="2560638" cy="298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fld id="{CC923ED0-9AC0-4F34-ABCA-4B6795D6D0AB}" type="slidenum">
              <a:rPr lang="zh-CN" altLang="en-US" sz="1140" strike="noStrike" noProof="1">
                <a:latin typeface="微软雅黑" panose="020B0503020204020204" charset="-122"/>
                <a:ea typeface="+mn-ea"/>
                <a:cs typeface="微软雅黑" panose="020B0503020204020204" charset="-122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>
            <p:custDataLst>
              <p:tags r:id="rId2"/>
            </p:custDataLst>
          </p:nvPr>
        </p:nvSpPr>
        <p:spPr>
          <a:xfrm>
            <a:off x="10544175" y="-7937"/>
            <a:ext cx="1012825" cy="998538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705" strike="noStrike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1403350" y="1168400"/>
            <a:ext cx="1419225" cy="14208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705" strike="noStrike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任意多边形: 形状 4"/>
          <p:cNvSpPr/>
          <p:nvPr>
            <p:custDataLst>
              <p:tags r:id="rId4"/>
            </p:custDataLst>
          </p:nvPr>
        </p:nvSpPr>
        <p:spPr>
          <a:xfrm>
            <a:off x="7669213" y="-7937"/>
            <a:ext cx="992188" cy="400050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705" strike="noStrike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任意多边形: 形状 5"/>
          <p:cNvSpPr/>
          <p:nvPr>
            <p:custDataLst>
              <p:tags r:id="rId5"/>
            </p:custDataLst>
          </p:nvPr>
        </p:nvSpPr>
        <p:spPr>
          <a:xfrm>
            <a:off x="4352925" y="5481638"/>
            <a:ext cx="2006600" cy="1031875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705" strike="noStrike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任意多边形: 形状 6"/>
          <p:cNvSpPr/>
          <p:nvPr>
            <p:custDataLst>
              <p:tags r:id="rId6"/>
            </p:custDataLst>
          </p:nvPr>
        </p:nvSpPr>
        <p:spPr>
          <a:xfrm>
            <a:off x="10375900" y="5949950"/>
            <a:ext cx="982663" cy="563563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705" strike="noStrike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任意多边形: 形状 7"/>
          <p:cNvSpPr/>
          <p:nvPr>
            <p:custDataLst>
              <p:tags r:id="rId7"/>
            </p:custDataLst>
          </p:nvPr>
        </p:nvSpPr>
        <p:spPr>
          <a:xfrm>
            <a:off x="-17462" y="5864225"/>
            <a:ext cx="746125" cy="638175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705" strike="noStrike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KSO_Shape"/>
          <p:cNvSpPr/>
          <p:nvPr>
            <p:custDataLst>
              <p:tags r:id="rId8"/>
            </p:custDataLst>
          </p:nvPr>
        </p:nvSpPr>
        <p:spPr>
          <a:xfrm rot="10154805">
            <a:off x="9402763" y="4649788"/>
            <a:ext cx="296863" cy="26193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705" strike="noStrike" noProof="1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9"/>
            </p:custDataLst>
          </p:nvPr>
        </p:nvSpPr>
        <p:spPr>
          <a:xfrm rot="10154805">
            <a:off x="7842250" y="2214563"/>
            <a:ext cx="298450" cy="26193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705" strike="noStrike" noProof="1" dirty="0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10"/>
            </p:custDataLst>
          </p:nvPr>
        </p:nvSpPr>
        <p:spPr>
          <a:xfrm rot="13326744">
            <a:off x="1241425" y="4400550"/>
            <a:ext cx="595313" cy="5254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705" strike="noStrike" noProof="1" dirty="0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11"/>
            </p:custDataLst>
          </p:nvPr>
        </p:nvSpPr>
        <p:spPr>
          <a:xfrm rot="6300000">
            <a:off x="5511006" y="846931"/>
            <a:ext cx="533400" cy="47148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705" strike="noStrike" noProof="1" dirty="0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835701" y="2694790"/>
            <a:ext cx="7885597" cy="1112822"/>
          </a:xfrm>
        </p:spPr>
        <p:txBody>
          <a:bodyPr rIns="25400" rtlCol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585" b="1" i="0" u="none" strike="noStrike" kern="1200" cap="none" spc="600" normalizeH="0" baseline="0" noProof="1" dirty="0">
                <a:solidFill>
                  <a:schemeClr val="accent5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 fontAlgn="auto"/>
            <a:r>
              <a:rPr lang="zh-CN" altLang="en-US" sz="7585" strike="noStrike" noProof="1">
                <a:sym typeface="+mn-ea"/>
              </a:rPr>
              <a:t>编版标题</a:t>
            </a:r>
            <a:endParaRPr strike="noStrike" noProof="1">
              <a:sym typeface="+mn-ea"/>
            </a:endParaRPr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33438" y="6021388"/>
            <a:ext cx="2560638" cy="298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902075" y="6021388"/>
            <a:ext cx="3752850" cy="298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161338" y="6021388"/>
            <a:ext cx="2560638" cy="298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fld id="{5F28921A-3659-40E6-BF05-B007AA185C5C}" type="slidenum">
              <a:rPr lang="zh-CN" altLang="en-US" sz="1140" strike="noStrike" noProof="1">
                <a:latin typeface="微软雅黑" panose="020B0503020204020204" charset="-122"/>
                <a:ea typeface="+mn-ea"/>
                <a:cs typeface="微软雅黑" panose="020B0503020204020204" charset="-122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4992" y="420251"/>
            <a:ext cx="10287016" cy="419047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27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 fontAlgn="auto"/>
            <a:r>
              <a:rPr lang="zh-CN" altLang="en-US" sz="2275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4992" y="903119"/>
            <a:ext cx="10287016" cy="5109482"/>
          </a:xfrm>
        </p:spPr>
        <p:txBody>
          <a:bodyPr rtlCol="0">
            <a:noAutofit/>
          </a:bodyPr>
          <a:lstStyle>
            <a:lvl1pPr marL="216535" marR="0" lvl="0" indent="-2165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650240" marR="0" lvl="1" indent="-2165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51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2pPr>
            <a:lvl3pPr marL="1083310" marR="0" lvl="2" indent="-2165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3pPr>
            <a:lvl4pPr marL="1517015" marR="0" lvl="3" indent="-2165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4pPr>
            <a:lvl5pPr marL="1950085" marR="0" lvl="4" indent="-2165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5pPr>
          </a:lstStyle>
          <a:p>
            <a:pPr lvl="0" fontAlgn="auto"/>
            <a:r>
              <a:rPr lang="zh-CN" altLang="en-US" sz="1515" strike="noStrike" noProof="1"/>
              <a:t>单击此处</a:t>
            </a:r>
            <a:r>
              <a:rPr lang="zh-CN" altLang="en-US" sz="1515" strike="noStrike" noProof="1">
                <a:sym typeface="+mn-ea"/>
              </a:rPr>
              <a:t>编辑母版文本样式</a:t>
            </a:r>
            <a:endParaRPr lang="zh-CN" altLang="en-US" strike="noStrike" noProof="1">
              <a:sym typeface="+mn-ea"/>
            </a:endParaRPr>
          </a:p>
          <a:p>
            <a:pPr lvl="1" fontAlgn="auto"/>
            <a:r>
              <a:rPr lang="zh-CN" altLang="en-US" sz="1515" strike="noStrike" noProof="1">
                <a:sym typeface="+mn-ea"/>
              </a:rPr>
              <a:t>第二级</a:t>
            </a:r>
            <a:endParaRPr lang="zh-CN" altLang="en-US" strike="noStrike" noProof="1">
              <a:sym typeface="+mn-ea"/>
            </a:endParaRPr>
          </a:p>
          <a:p>
            <a:pPr lvl="2" fontAlgn="auto"/>
            <a:r>
              <a:rPr lang="zh-CN" altLang="en-US" sz="1515" strike="noStrike" noProof="1">
                <a:sym typeface="+mn-ea"/>
              </a:rPr>
              <a:t>第三级</a:t>
            </a:r>
            <a:endParaRPr lang="zh-CN" altLang="en-US" strike="noStrike" noProof="1">
              <a:sym typeface="+mn-ea"/>
            </a:endParaRPr>
          </a:p>
          <a:p>
            <a:pPr lvl="3" fontAlgn="auto"/>
            <a:r>
              <a:rPr lang="zh-CN" altLang="en-US" sz="1515" strike="noStrike" noProof="1">
                <a:sym typeface="+mn-ea"/>
              </a:rPr>
              <a:t>第四级</a:t>
            </a:r>
            <a:endParaRPr lang="zh-CN" altLang="en-US" strike="noStrike" noProof="1">
              <a:sym typeface="+mn-ea"/>
            </a:endParaRPr>
          </a:p>
          <a:p>
            <a:pPr lvl="4" fontAlgn="auto"/>
            <a:r>
              <a:rPr lang="zh-CN" altLang="en-US" sz="1515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z="1140" strike="noStrike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z="1140" strike="noStrike" noProof="1" smtClean="0">
                <a:latin typeface="微软雅黑" panose="020B0503020204020204" charset="-122"/>
                <a:ea typeface="+mn-ea"/>
                <a:cs typeface="微软雅黑" panose="020B0503020204020204" charset="-122"/>
              </a:rPr>
            </a:fld>
            <a:endParaRPr 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>
            <p:custDataLst>
              <p:tags r:id="rId2"/>
            </p:custDataLst>
          </p:nvPr>
        </p:nvSpPr>
        <p:spPr>
          <a:xfrm>
            <a:off x="1335088" y="2005013"/>
            <a:ext cx="2541588" cy="25415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705" strike="noStrike" noProof="1" dirty="0">
              <a:latin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椭圆 4"/>
          <p:cNvSpPr/>
          <p:nvPr>
            <p:custDataLst>
              <p:tags r:id="rId3"/>
            </p:custDataLst>
          </p:nvPr>
        </p:nvSpPr>
        <p:spPr>
          <a:xfrm>
            <a:off x="1492250" y="2149475"/>
            <a:ext cx="2254250" cy="22526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705" strike="noStrike" noProof="1"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>
            <p:custDataLst>
              <p:tags r:id="rId4"/>
            </p:custDataLst>
          </p:nvPr>
        </p:nvCxnSpPr>
        <p:spPr>
          <a:xfrm>
            <a:off x="4514850" y="3414713"/>
            <a:ext cx="46894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>
            <a:off x="9291638" y="3357563"/>
            <a:ext cx="111125" cy="111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705" strike="noStrike" noProof="1"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" name="椭圆 7"/>
          <p:cNvSpPr/>
          <p:nvPr>
            <p:custDataLst>
              <p:tags r:id="rId6"/>
            </p:custDataLst>
          </p:nvPr>
        </p:nvSpPr>
        <p:spPr>
          <a:xfrm>
            <a:off x="9763125" y="3357563"/>
            <a:ext cx="109538" cy="1111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705" strike="noStrike" noProof="1"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>
            <p:custDataLst>
              <p:tags r:id="rId7"/>
            </p:custDataLst>
          </p:nvPr>
        </p:nvSpPr>
        <p:spPr>
          <a:xfrm>
            <a:off x="9448800" y="3357563"/>
            <a:ext cx="109538" cy="1111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705" strike="noStrike" noProof="1"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>
            <p:custDataLst>
              <p:tags r:id="rId8"/>
            </p:custDataLst>
          </p:nvPr>
        </p:nvSpPr>
        <p:spPr>
          <a:xfrm>
            <a:off x="9605963" y="3357563"/>
            <a:ext cx="111125" cy="1111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705" strike="noStrike" noProof="1"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9"/>
            </p:custDataLst>
          </p:nvPr>
        </p:nvSpPr>
        <p:spPr>
          <a:xfrm rot="237355">
            <a:off x="2627313" y="2189163"/>
            <a:ext cx="184150" cy="16033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705" strike="noStrike" noProof="1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10"/>
            </p:custDataLst>
          </p:nvPr>
        </p:nvSpPr>
        <p:spPr>
          <a:xfrm rot="1275228">
            <a:off x="2846388" y="2238375"/>
            <a:ext cx="184150" cy="16033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705" strike="noStrike" noProof="1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>
            <p:custDataLst>
              <p:tags r:id="rId11"/>
            </p:custDataLst>
          </p:nvPr>
        </p:nvSpPr>
        <p:spPr>
          <a:xfrm rot="2175228">
            <a:off x="3043238" y="2349500"/>
            <a:ext cx="182563" cy="1619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705" strike="noStrike" noProof="1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4" name="KSO_Shape"/>
          <p:cNvSpPr/>
          <p:nvPr>
            <p:custDataLst>
              <p:tags r:id="rId12"/>
            </p:custDataLst>
          </p:nvPr>
        </p:nvSpPr>
        <p:spPr>
          <a:xfrm rot="3075228">
            <a:off x="3187700" y="2503488"/>
            <a:ext cx="184150" cy="1619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705" strike="noStrike" noProof="1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5" name="KSO_Shape"/>
          <p:cNvSpPr/>
          <p:nvPr>
            <p:custDataLst>
              <p:tags r:id="rId13"/>
            </p:custDataLst>
          </p:nvPr>
        </p:nvSpPr>
        <p:spPr>
          <a:xfrm rot="298659" flipH="1" flipV="1">
            <a:off x="2341563" y="4187825"/>
            <a:ext cx="184150" cy="1619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705" strike="noStrike" noProof="1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6" name="KSO_Shape"/>
          <p:cNvSpPr/>
          <p:nvPr>
            <p:custDataLst>
              <p:tags r:id="rId14"/>
            </p:custDataLst>
          </p:nvPr>
        </p:nvSpPr>
        <p:spPr>
          <a:xfrm rot="1336532" flipH="1" flipV="1">
            <a:off x="2125663" y="4138613"/>
            <a:ext cx="184150" cy="1619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705" strike="noStrike" noProof="1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7" name="KSO_Shape"/>
          <p:cNvSpPr/>
          <p:nvPr>
            <p:custDataLst>
              <p:tags r:id="rId15"/>
            </p:custDataLst>
          </p:nvPr>
        </p:nvSpPr>
        <p:spPr>
          <a:xfrm rot="2236532" flipH="1" flipV="1">
            <a:off x="1933575" y="4022725"/>
            <a:ext cx="184150" cy="1619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705" strike="noStrike" noProof="1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8" name="KSO_Shape"/>
          <p:cNvSpPr/>
          <p:nvPr>
            <p:custDataLst>
              <p:tags r:id="rId16"/>
            </p:custDataLst>
          </p:nvPr>
        </p:nvSpPr>
        <p:spPr>
          <a:xfrm rot="3136532" flipH="1" flipV="1">
            <a:off x="1791494" y="3867944"/>
            <a:ext cx="184150" cy="16033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705" strike="noStrike" noProof="1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84357" y="2745470"/>
            <a:ext cx="4720312" cy="535607"/>
          </a:xfrm>
        </p:spPr>
        <p:txBody>
          <a:bodyPr anchor="b">
            <a:normAutofit/>
          </a:bodyPr>
          <a:lstStyle>
            <a:lvl1pPr>
              <a:defRPr sz="2655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/>
            <a:r>
              <a:rPr lang="zh-CN" altLang="en-US" sz="265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484357" y="3558949"/>
            <a:ext cx="4720312" cy="550976"/>
          </a:xfrm>
        </p:spPr>
        <p:txBody>
          <a:bodyPr>
            <a:normAutofit/>
          </a:bodyPr>
          <a:lstStyle>
            <a:lvl1pPr marL="0" indent="0">
              <a:buNone/>
              <a:defRPr sz="13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3705" indent="0">
              <a:buNone/>
              <a:defRPr sz="1895">
                <a:solidFill>
                  <a:schemeClr val="tx1">
                    <a:tint val="75000"/>
                  </a:schemeClr>
                </a:solidFill>
              </a:defRPr>
            </a:lvl2pPr>
            <a:lvl3pPr marL="866775" indent="0">
              <a:buNone/>
              <a:defRPr sz="1705">
                <a:solidFill>
                  <a:schemeClr val="tx1">
                    <a:tint val="75000"/>
                  </a:schemeClr>
                </a:solidFill>
              </a:defRPr>
            </a:lvl3pPr>
            <a:lvl4pPr marL="1300480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4pPr>
            <a:lvl5pPr marL="1733550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5pPr>
            <a:lvl6pPr marL="2167255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6pPr>
            <a:lvl7pPr marL="2600325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7pPr>
            <a:lvl8pPr marL="3034030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8pPr>
            <a:lvl9pPr marL="3467100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2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>
          <a:xfrm>
            <a:off x="833438" y="6021388"/>
            <a:ext cx="2560638" cy="298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auto"/>
            <a:fld id="{1D8BD707-D9CF-40AE-B4C6-C98DA3205C09}" type="datetimeFigureOut">
              <a:rPr lang="en-US" sz="1140" strike="noStrike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en-US" strike="noStrike" noProof="1"/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>
          <a:xfrm>
            <a:off x="3902075" y="6021388"/>
            <a:ext cx="3752850" cy="298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21" name="灯片编号占位符 5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>
          <a:xfrm>
            <a:off x="8161338" y="6021388"/>
            <a:ext cx="2560638" cy="298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B6F15528-21DE-4FAA-801E-634DDDAF4B2B}" type="slidenum">
              <a:rPr lang="en-US" sz="1140" strike="noStrike" noProof="1" smtClean="0">
                <a:latin typeface="微软雅黑" panose="020B0503020204020204" charset="-122"/>
                <a:ea typeface="+mn-ea"/>
                <a:cs typeface="微软雅黑" panose="020B0503020204020204" charset="-122"/>
              </a:rPr>
            </a:fld>
            <a:endParaRPr 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4992" y="420251"/>
            <a:ext cx="10287016" cy="419047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27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 fontAlgn="auto"/>
            <a:r>
              <a:rPr lang="zh-CN" altLang="en-US" sz="2275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35038" y="903119"/>
            <a:ext cx="5008073" cy="5109482"/>
          </a:xfrm>
        </p:spPr>
        <p:txBody>
          <a:bodyPr rtlCol="0">
            <a:noAutofit/>
          </a:bodyPr>
          <a:lstStyle>
            <a:lvl1pPr marL="216535" marR="0" lvl="0" indent="-2165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650240" marR="0" lvl="1" indent="-2165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51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2pPr>
            <a:lvl3pPr marL="1083310" marR="0" lvl="2" indent="-2165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3pPr>
            <a:lvl4pPr marL="1517015" marR="0" lvl="3" indent="-2165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4pPr>
            <a:lvl5pPr marL="1950085" marR="0" lvl="4" indent="-2165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5pPr>
          </a:lstStyle>
          <a:p>
            <a:pPr lvl="0" fontAlgn="auto"/>
            <a:r>
              <a:rPr lang="zh-CN" altLang="en-US" sz="1515" strike="noStrike" noProof="1"/>
              <a:t>单击此处</a:t>
            </a:r>
            <a:r>
              <a:rPr lang="zh-CN" altLang="en-US" sz="1515" strike="noStrike" noProof="1">
                <a:sym typeface="+mn-ea"/>
              </a:rPr>
              <a:t>编辑母版文本样式</a:t>
            </a:r>
            <a:endParaRPr lang="zh-CN" altLang="en-US" strike="noStrike" noProof="1">
              <a:sym typeface="+mn-ea"/>
            </a:endParaRPr>
          </a:p>
          <a:p>
            <a:pPr lvl="1" fontAlgn="auto"/>
            <a:r>
              <a:rPr lang="zh-CN" altLang="en-US" sz="1515" strike="noStrike" noProof="1">
                <a:sym typeface="+mn-ea"/>
              </a:rPr>
              <a:t>第二级</a:t>
            </a:r>
            <a:endParaRPr lang="zh-CN" altLang="en-US" strike="noStrike" noProof="1">
              <a:sym typeface="+mn-ea"/>
            </a:endParaRPr>
          </a:p>
          <a:p>
            <a:pPr lvl="2" fontAlgn="auto"/>
            <a:r>
              <a:rPr lang="zh-CN" altLang="en-US" sz="1515" strike="noStrike" noProof="1">
                <a:sym typeface="+mn-ea"/>
              </a:rPr>
              <a:t>第三级</a:t>
            </a:r>
            <a:endParaRPr lang="zh-CN" altLang="en-US" strike="noStrike" noProof="1">
              <a:sym typeface="+mn-ea"/>
            </a:endParaRPr>
          </a:p>
          <a:p>
            <a:pPr lvl="3" fontAlgn="auto"/>
            <a:r>
              <a:rPr lang="zh-CN" altLang="en-US" sz="1515" strike="noStrike" noProof="1">
                <a:sym typeface="+mn-ea"/>
              </a:rPr>
              <a:t>第四级</a:t>
            </a:r>
            <a:endParaRPr lang="zh-CN" altLang="en-US" strike="noStrike" noProof="1">
              <a:sym typeface="+mn-ea"/>
            </a:endParaRPr>
          </a:p>
          <a:p>
            <a:pPr lvl="4" fontAlgn="auto"/>
            <a:r>
              <a:rPr lang="zh-CN" altLang="en-US" sz="1515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13935" y="903119"/>
            <a:ext cx="5008073" cy="5109482"/>
          </a:xfrm>
        </p:spPr>
        <p:txBody>
          <a:bodyPr>
            <a:noAutofit/>
          </a:bodyPr>
          <a:lstStyle>
            <a:lvl1pPr>
              <a:defRPr sz="1515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515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515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515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515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z="1515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151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51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51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51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z="1140" strike="noStrike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z="1140" strike="noStrike" noProof="1" smtClean="0">
                <a:latin typeface="微软雅黑" panose="020B0503020204020204" charset="-122"/>
                <a:ea typeface="+mn-ea"/>
                <a:cs typeface="微软雅黑" panose="020B0503020204020204" charset="-122"/>
              </a:rPr>
            </a:fld>
            <a:endParaRPr 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4992" y="420251"/>
            <a:ext cx="10287016" cy="419047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27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 fontAlgn="auto"/>
            <a:r>
              <a:rPr lang="zh-CN" altLang="en-US" sz="2275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5038" y="903119"/>
            <a:ext cx="5008073" cy="361247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95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33705" indent="0">
              <a:buNone/>
              <a:defRPr sz="1895" b="1"/>
            </a:lvl2pPr>
            <a:lvl3pPr marL="866775" indent="0">
              <a:buNone/>
              <a:defRPr sz="1705" b="1"/>
            </a:lvl3pPr>
            <a:lvl4pPr marL="1300480" indent="0">
              <a:buNone/>
              <a:defRPr sz="1515" b="1"/>
            </a:lvl4pPr>
            <a:lvl5pPr marL="1733550" indent="0">
              <a:buNone/>
              <a:defRPr sz="1515" b="1"/>
            </a:lvl5pPr>
            <a:lvl6pPr marL="2167255" indent="0">
              <a:buNone/>
              <a:defRPr sz="1515" b="1"/>
            </a:lvl6pPr>
            <a:lvl7pPr marL="2600325" indent="0">
              <a:buNone/>
              <a:defRPr sz="1515" b="1"/>
            </a:lvl7pPr>
            <a:lvl8pPr marL="3034030" indent="0">
              <a:buNone/>
              <a:defRPr sz="1515" b="1"/>
            </a:lvl8pPr>
            <a:lvl9pPr marL="3467100" indent="0">
              <a:buNone/>
              <a:defRPr sz="1515" b="1"/>
            </a:lvl9pPr>
          </a:lstStyle>
          <a:p>
            <a:pPr lvl="0" fontAlgn="auto"/>
            <a:r>
              <a:rPr lang="zh-CN" altLang="en-US" sz="189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5033" y="1333594"/>
            <a:ext cx="5008033" cy="4678876"/>
          </a:xfrm>
        </p:spPr>
        <p:txBody>
          <a:bodyPr rtlCol="0">
            <a:noAutofit/>
          </a:bodyPr>
          <a:lstStyle>
            <a:lvl1pPr marL="216535" marR="0" lvl="0" indent="-2165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650240" marR="0" lvl="1" indent="-2165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51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2pPr>
            <a:lvl3pPr marL="1083310" marR="0" lvl="2" indent="-2165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3pPr>
            <a:lvl4pPr marL="1517015" marR="0" lvl="3" indent="-2165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4pPr>
            <a:lvl5pPr marL="1950085" marR="0" lvl="4" indent="-2165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5pPr>
          </a:lstStyle>
          <a:p>
            <a:pPr lvl="0" fontAlgn="auto"/>
            <a:r>
              <a:rPr lang="zh-CN" altLang="en-US" sz="1515" strike="noStrike" noProof="1"/>
              <a:t>单击此处</a:t>
            </a:r>
            <a:r>
              <a:rPr lang="zh-CN" altLang="en-US" sz="1515" strike="noStrike" noProof="1">
                <a:sym typeface="+mn-ea"/>
              </a:rPr>
              <a:t>编辑母版文本样式</a:t>
            </a:r>
            <a:endParaRPr lang="zh-CN" altLang="en-US" strike="noStrike" noProof="1">
              <a:sym typeface="+mn-ea"/>
            </a:endParaRPr>
          </a:p>
          <a:p>
            <a:pPr lvl="1" fontAlgn="auto"/>
            <a:r>
              <a:rPr lang="zh-CN" altLang="en-US" sz="1515" strike="noStrike" noProof="1">
                <a:sym typeface="+mn-ea"/>
              </a:rPr>
              <a:t>第二级</a:t>
            </a:r>
            <a:endParaRPr lang="zh-CN" altLang="en-US" strike="noStrike" noProof="1">
              <a:sym typeface="+mn-ea"/>
            </a:endParaRPr>
          </a:p>
          <a:p>
            <a:pPr lvl="2" fontAlgn="auto"/>
            <a:r>
              <a:rPr lang="zh-CN" altLang="en-US" sz="1515" strike="noStrike" noProof="1">
                <a:sym typeface="+mn-ea"/>
              </a:rPr>
              <a:t>第三级</a:t>
            </a:r>
            <a:endParaRPr lang="zh-CN" altLang="en-US" strike="noStrike" noProof="1">
              <a:sym typeface="+mn-ea"/>
            </a:endParaRPr>
          </a:p>
          <a:p>
            <a:pPr lvl="3" fontAlgn="auto"/>
            <a:r>
              <a:rPr lang="zh-CN" altLang="en-US" sz="1515" strike="noStrike" noProof="1">
                <a:sym typeface="+mn-ea"/>
              </a:rPr>
              <a:t>第四级</a:t>
            </a:r>
            <a:endParaRPr lang="zh-CN" altLang="en-US" strike="noStrike" noProof="1">
              <a:sym typeface="+mn-ea"/>
            </a:endParaRPr>
          </a:p>
          <a:p>
            <a:pPr lvl="4" fontAlgn="auto"/>
            <a:r>
              <a:rPr lang="zh-CN" altLang="en-US" sz="1515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910971" y="903119"/>
            <a:ext cx="5008073" cy="361247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895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433705" indent="0">
              <a:buNone/>
              <a:defRPr sz="1895" b="1"/>
            </a:lvl2pPr>
            <a:lvl3pPr marL="866775" indent="0">
              <a:buNone/>
              <a:defRPr sz="1705" b="1"/>
            </a:lvl3pPr>
            <a:lvl4pPr marL="1300480" indent="0">
              <a:buNone/>
              <a:defRPr sz="1515" b="1"/>
            </a:lvl4pPr>
            <a:lvl5pPr marL="1733550" indent="0">
              <a:buNone/>
              <a:defRPr sz="1515" b="1"/>
            </a:lvl5pPr>
            <a:lvl6pPr marL="2167255" indent="0">
              <a:buNone/>
              <a:defRPr sz="1515" b="1"/>
            </a:lvl6pPr>
            <a:lvl7pPr marL="2600325" indent="0">
              <a:buNone/>
              <a:defRPr sz="1515" b="1"/>
            </a:lvl7pPr>
            <a:lvl8pPr marL="3034030" indent="0">
              <a:buNone/>
              <a:defRPr sz="1515" b="1"/>
            </a:lvl8pPr>
            <a:lvl9pPr marL="3467100" indent="0">
              <a:buNone/>
              <a:defRPr sz="1515" b="1"/>
            </a:lvl9pPr>
          </a:lstStyle>
          <a:p>
            <a:pPr lvl="0" fontAlgn="auto"/>
            <a:r>
              <a:rPr lang="zh-CN" altLang="en-US" sz="1895" strike="noStrike" noProof="1"/>
              <a:t>单击此处</a:t>
            </a:r>
            <a:r>
              <a:rPr lang="zh-CN" altLang="en-US" sz="1895" strike="noStrike" noProof="1">
                <a:sym typeface="+mn-ea"/>
              </a:rPr>
              <a:t>编辑母版文本样式</a:t>
            </a:r>
            <a:endParaRPr lang="zh-CN" altLang="en-US"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910971" y="1333594"/>
            <a:ext cx="5008073" cy="4678876"/>
          </a:xfrm>
        </p:spPr>
        <p:txBody>
          <a:bodyPr rtlCol="0">
            <a:noAutofit/>
          </a:bodyPr>
          <a:lstStyle>
            <a:lvl1pPr marL="216535" marR="0" lvl="0" indent="-2165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650240" marR="0" lvl="1" indent="-2165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51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2pPr>
            <a:lvl3pPr marL="1083310" marR="0" lvl="2" indent="-2165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3pPr>
            <a:lvl4pPr marL="1517015" marR="0" lvl="3" indent="-2165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4pPr>
            <a:lvl5pPr marL="1950085" marR="0" lvl="4" indent="-2165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5pPr>
          </a:lstStyle>
          <a:p>
            <a:pPr lvl="0" fontAlgn="auto"/>
            <a:r>
              <a:rPr lang="zh-CN" altLang="en-US" sz="1515" strike="noStrike" noProof="1"/>
              <a:t>单击此处</a:t>
            </a:r>
            <a:r>
              <a:rPr lang="zh-CN" altLang="en-US" sz="1515" strike="noStrike" noProof="1">
                <a:sym typeface="+mn-ea"/>
              </a:rPr>
              <a:t>编辑母版文本样式</a:t>
            </a:r>
            <a:endParaRPr lang="zh-CN" altLang="en-US" strike="noStrike" noProof="1">
              <a:sym typeface="+mn-ea"/>
            </a:endParaRPr>
          </a:p>
          <a:p>
            <a:pPr lvl="1" fontAlgn="auto"/>
            <a:r>
              <a:rPr lang="zh-CN" altLang="en-US" sz="1515" strike="noStrike" noProof="1">
                <a:sym typeface="+mn-ea"/>
              </a:rPr>
              <a:t>第二级</a:t>
            </a:r>
            <a:endParaRPr lang="zh-CN" altLang="en-US" strike="noStrike" noProof="1">
              <a:sym typeface="+mn-ea"/>
            </a:endParaRPr>
          </a:p>
          <a:p>
            <a:pPr lvl="2" fontAlgn="auto"/>
            <a:r>
              <a:rPr lang="zh-CN" altLang="en-US" sz="1515" strike="noStrike" noProof="1">
                <a:sym typeface="+mn-ea"/>
              </a:rPr>
              <a:t>第三级</a:t>
            </a:r>
            <a:endParaRPr lang="zh-CN" altLang="en-US" strike="noStrike" noProof="1">
              <a:sym typeface="+mn-ea"/>
            </a:endParaRPr>
          </a:p>
          <a:p>
            <a:pPr lvl="3" fontAlgn="auto"/>
            <a:r>
              <a:rPr lang="zh-CN" altLang="en-US" sz="1515" strike="noStrike" noProof="1">
                <a:sym typeface="+mn-ea"/>
              </a:rPr>
              <a:t>第四级</a:t>
            </a:r>
            <a:endParaRPr lang="zh-CN" altLang="en-US" strike="noStrike" noProof="1">
              <a:sym typeface="+mn-ea"/>
            </a:endParaRPr>
          </a:p>
          <a:p>
            <a:pPr lvl="4" fontAlgn="auto"/>
            <a:r>
              <a:rPr lang="zh-CN" altLang="en-US" sz="1515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z="1140" strike="noStrike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z="1140" strike="noStrike" noProof="1" smtClean="0">
                <a:latin typeface="微软雅黑" panose="020B0503020204020204" charset="-122"/>
                <a:ea typeface="+mn-ea"/>
                <a:cs typeface="微软雅黑" panose="020B0503020204020204" charset="-122"/>
              </a:rPr>
            </a:fld>
            <a:endParaRPr 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27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 fontAlgn="auto"/>
            <a:r>
              <a:rPr lang="zh-CN" altLang="en-US" sz="2275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z="1140" strike="noStrike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z="1140" strike="noStrike" noProof="1" smtClean="0">
                <a:latin typeface="微软雅黑" panose="020B0503020204020204" charset="-122"/>
                <a:ea typeface="+mn-ea"/>
                <a:cs typeface="微软雅黑" panose="020B0503020204020204" charset="-122"/>
              </a:rPr>
            </a:fld>
            <a:endParaRPr 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z="1140" strike="noStrike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z="1140" strike="noStrike" noProof="1" smtClean="0">
                <a:latin typeface="微软雅黑" panose="020B0503020204020204" charset="-122"/>
                <a:ea typeface="+mn-ea"/>
                <a:cs typeface="微软雅黑" panose="020B0503020204020204" charset="-122"/>
              </a:rPr>
            </a:fld>
            <a:endParaRPr 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038" y="420251"/>
            <a:ext cx="10287016" cy="419047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27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 fontAlgn="auto"/>
            <a:r>
              <a:rPr lang="zh-CN" altLang="en-US" sz="2275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35038" y="903119"/>
            <a:ext cx="5008073" cy="5109482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51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50240" marR="0" lvl="1" indent="-2165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51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083310" marR="0" lvl="2" indent="-2165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517015" marR="0" lvl="3" indent="-2165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950085" marR="0" lvl="4" indent="-2165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r>
              <a:rPr lang="zh-CN" altLang="en-US" sz="1515" strike="noStrike" noProof="1">
                <a:sym typeface="+mn-ea"/>
              </a:rPr>
              <a:t>单击图标添加图片</a:t>
            </a:r>
            <a:endParaRPr lang="zh-CN" altLang="en-US"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13981" y="903119"/>
            <a:ext cx="5008073" cy="5109482"/>
          </a:xfrm>
        </p:spPr>
        <p:txBody>
          <a:bodyPr rtlCol="0">
            <a:normAutofit/>
          </a:bodyPr>
          <a:lstStyle>
            <a:lvl1pPr marL="216535" marR="0" lvl="0" indent="-2165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 fontAlgn="auto"/>
            <a:r>
              <a:rPr lang="zh-CN" altLang="en-US" sz="1515" strike="noStrike" noProof="1"/>
              <a:t>单击此处</a:t>
            </a:r>
            <a:r>
              <a:rPr lang="zh-CN" altLang="en-US" sz="1515" strike="noStrike" noProof="1">
                <a:sym typeface="+mn-ea"/>
              </a:rPr>
              <a:t>编辑母版文本样式</a:t>
            </a:r>
            <a:endParaRPr lang="zh-CN" altLang="en-US" strike="noStrike" noProof="1">
              <a:sym typeface="+mn-ea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3438" y="6021388"/>
            <a:ext cx="2560638" cy="298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902075" y="6021388"/>
            <a:ext cx="3752850" cy="298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61338" y="6021388"/>
            <a:ext cx="2560638" cy="298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fld id="{36C1D30E-F5D0-4919-B3CD-7761D0DF6911}" type="slidenum">
              <a:rPr lang="zh-CN" altLang="en-US" sz="1140" strike="noStrike" noProof="1">
                <a:latin typeface="微软雅黑" panose="020B0503020204020204" charset="-122"/>
                <a:ea typeface="+mn-ea"/>
                <a:cs typeface="微软雅黑" panose="020B0503020204020204" charset="-122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020555" y="903119"/>
            <a:ext cx="901454" cy="5109482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27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 fontAlgn="auto"/>
            <a:r>
              <a:rPr lang="zh-CN" altLang="en-US" sz="2275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35033" y="903111"/>
            <a:ext cx="9316221" cy="5109482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z="1515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515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z="1515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515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51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D8BD707-D9CF-40AE-B4C6-C98DA3205C09}" type="datetimeFigureOut">
              <a:rPr lang="en-US" sz="1140" strike="noStrike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6F15528-21DE-4FAA-801E-634DDDAF4B2B}" type="slidenum">
              <a:rPr lang="en-US" sz="1140" strike="noStrike" noProof="1" smtClean="0">
                <a:latin typeface="微软雅黑" panose="020B0503020204020204" charset="-122"/>
                <a:ea typeface="+mn-ea"/>
                <a:cs typeface="微软雅黑" panose="020B0503020204020204" charset="-122"/>
              </a:rPr>
            </a:fld>
            <a:endParaRPr lang="en-US" strike="noStrike" noProof="1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57.xml"/><Relationship Id="rId16" Type="http://schemas.openxmlformats.org/officeDocument/2006/relationships/tags" Target="../tags/tag56.xml"/><Relationship Id="rId15" Type="http://schemas.openxmlformats.org/officeDocument/2006/relationships/tags" Target="../tags/tag55.xml"/><Relationship Id="rId14" Type="http://schemas.openxmlformats.org/officeDocument/2006/relationships/tags" Target="../tags/tag54.xml"/><Relationship Id="rId13" Type="http://schemas.openxmlformats.org/officeDocument/2006/relationships/tags" Target="../tags/tag53.xml"/><Relationship Id="rId12" Type="http://schemas.openxmlformats.org/officeDocument/2006/relationships/tags" Target="../tags/tag5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35000" y="420688"/>
            <a:ext cx="10287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 fontAlgn="base"/>
            <a:r>
              <a:rPr lang="zh-CN" altLang="en-US" sz="22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3"/>
            </p:custDataLst>
          </p:nvPr>
        </p:nvSpPr>
        <p:spPr bwMode="auto">
          <a:xfrm>
            <a:off x="635000" y="903288"/>
            <a:ext cx="10287000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 fontAlgn="base"/>
            <a:r>
              <a:rPr lang="zh-CN" altLang="en-US" sz="1515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151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51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51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51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33438" y="6021388"/>
            <a:ext cx="2560638" cy="298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buFontTx/>
              <a:buNone/>
              <a:defRPr sz="114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auto"/>
            <a:fld id="{1D8BD707-D9CF-40AE-B4C6-C98DA3205C09}" type="datetimeFigureOut">
              <a:rPr lang="en-US" sz="1140" strike="noStrike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902075" y="6021388"/>
            <a:ext cx="3752850" cy="298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buFontTx/>
              <a:buNone/>
              <a:defRPr sz="1140" dirty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161338" y="6021388"/>
            <a:ext cx="2560638" cy="298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buFontTx/>
              <a:buNone/>
              <a:defRPr sz="1140" smtClean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auto"/>
            <a:fld id="{B6F15528-21DE-4FAA-801E-634DDDAF4B2B}" type="slidenum">
              <a:rPr lang="en-US" sz="1140" strike="noStrike" noProof="1" smtClean="0">
                <a:latin typeface="微软雅黑" panose="020B0503020204020204" charset="-122"/>
                <a:ea typeface="+mn-ea"/>
                <a:cs typeface="微软雅黑" panose="020B0503020204020204" charset="-122"/>
              </a:rPr>
            </a:fld>
            <a:endParaRPr 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z="1705" strike="noStrike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75" b="1" kern="1200" spc="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9pPr>
    </p:titleStyle>
    <p:bodyStyle>
      <a:lvl1pPr marL="216535" indent="-216535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515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650240" indent="-216535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525905" algn="l"/>
        </a:tabLst>
        <a:defRPr sz="1515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1083310" indent="-216535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525905" algn="l"/>
        </a:tabLst>
        <a:defRPr sz="1515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1517015" indent="-216535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525905" algn="l"/>
        </a:tabLst>
        <a:defRPr sz="1515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1950085" indent="-216535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525905" algn="l"/>
        </a:tabLst>
        <a:defRPr sz="1515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5pPr>
      <a:lvl6pPr marL="238379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686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056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363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355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10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 indent="-285750"/>
            <a:r>
              <a:rPr lang="en-US" altLang="zh-CN"/>
              <a:t>Second level</a:t>
            </a:r>
            <a:endParaRPr lang="en-US" altLang="zh-CN"/>
          </a:p>
          <a:p>
            <a:pPr lvl="2" indent="-228600"/>
            <a:r>
              <a:rPr lang="en-US" altLang="zh-CN"/>
              <a:t>Third level</a:t>
            </a:r>
            <a:endParaRPr lang="en-US" altLang="zh-CN"/>
          </a:p>
          <a:p>
            <a:pPr lvl="3" indent="-228600"/>
            <a:r>
              <a:rPr lang="en-US" altLang="zh-CN"/>
              <a:t>Fourth level</a:t>
            </a:r>
            <a:endParaRPr lang="en-US" altLang="zh-CN"/>
          </a:p>
          <a:p>
            <a:pPr lvl="4" indent="-228600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1D8BD707-D9CF-40AE-B4C6-C98DA3205C09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B6F15528-21DE-4FAA-801E-634DDDAF4B2B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194" name="图片 3" descr="u=1716585842,2250533429&amp;fm=26&amp;gp=0"/>
          <p:cNvPicPr>
            <a:picLocks noChangeAspect="1"/>
          </p:cNvPicPr>
          <p:nvPr/>
        </p:nvPicPr>
        <p:blipFill>
          <a:blip r:embed="rId1"/>
          <a:srcRect l="6363" t="24" r="6030" b="-8"/>
          <a:stretch>
            <a:fillRect/>
          </a:stretch>
        </p:blipFill>
        <p:spPr>
          <a:xfrm>
            <a:off x="-9525" y="-52387"/>
            <a:ext cx="11612563" cy="6535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Freeform 2"/>
          <p:cNvSpPr/>
          <p:nvPr/>
        </p:nvSpPr>
        <p:spPr>
          <a:xfrm>
            <a:off x="190500" y="187325"/>
            <a:ext cx="11191875" cy="6096000"/>
          </a:xfrm>
          <a:custGeom>
            <a:avLst/>
            <a:gdLst/>
            <a:ahLst/>
            <a:cxnLst/>
            <a:pathLst>
              <a:path w="11583747" h="5041902">
                <a:moveTo>
                  <a:pt x="11583747" y="5041902"/>
                </a:moveTo>
                <a:lnTo>
                  <a:pt x="0" y="5041902"/>
                </a:lnTo>
                <a:lnTo>
                  <a:pt x="0" y="0"/>
                </a:lnTo>
                <a:lnTo>
                  <a:pt x="11583747" y="0"/>
                </a:lnTo>
                <a:lnTo>
                  <a:pt x="11583747" y="5041902"/>
                </a:lnTo>
                <a:close/>
              </a:path>
            </a:pathLst>
          </a:custGeom>
          <a:solidFill>
            <a:schemeClr val="accent5">
              <a:lumMod val="75000"/>
              <a:alpha val="88000"/>
            </a:schemeClr>
          </a:solidFill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TextBox 3"/>
          <p:cNvSpPr txBox="1"/>
          <p:nvPr/>
        </p:nvSpPr>
        <p:spPr>
          <a:xfrm>
            <a:off x="376238" y="3141663"/>
            <a:ext cx="10841038" cy="2035175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 fontAlgn="auto" latinLnBrk="1">
              <a:lnSpc>
                <a:spcPct val="116000"/>
              </a:lnSpc>
            </a:pPr>
            <a:r>
              <a:rPr lang="zh-CN" sz="5400" b="1" spc="150" noProof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南昌大学</a:t>
            </a:r>
            <a:endParaRPr lang="zh-CN" sz="6600" b="1" spc="150" noProof="1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 fontAlgn="auto" latinLnBrk="1">
              <a:lnSpc>
                <a:spcPct val="116000"/>
              </a:lnSpc>
            </a:pPr>
            <a:r>
              <a:rPr lang="zh-CN" sz="5400" b="1" spc="150" noProof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国学专业硕士点</a:t>
            </a:r>
            <a:r>
              <a:rPr lang="zh-CN" sz="6000" b="1" spc="150" noProof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sz="6000" b="1" spc="150" noProof="1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197" name="图片 15" descr="南昌大学校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25" y="257175"/>
            <a:ext cx="3943350" cy="304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218" name="图片 4" descr="u=1832609064,143767710&amp;fm=26&amp;gp=0"/>
          <p:cNvPicPr preferRelativeResize="0"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87" y="-12700"/>
            <a:ext cx="8675687" cy="6540500"/>
          </a:xfrm>
          <a:prstGeom prst="rect">
            <a:avLst/>
          </a:prstGeom>
          <a:solidFill>
            <a:schemeClr val="bg1">
              <a:alpha val="18999"/>
            </a:schemeClr>
          </a:solidFill>
          <a:ln w="9525">
            <a:noFill/>
          </a:ln>
        </p:spPr>
      </p:pic>
      <p:sp>
        <p:nvSpPr>
          <p:cNvPr id="9219" name="Freeform 1"/>
          <p:cNvSpPr/>
          <p:nvPr/>
        </p:nvSpPr>
        <p:spPr>
          <a:xfrm>
            <a:off x="8672513" y="-12700"/>
            <a:ext cx="2879725" cy="6540500"/>
          </a:xfrm>
          <a:custGeom>
            <a:avLst/>
            <a:gdLst/>
            <a:ahLst/>
            <a:cxnLst/>
            <a:pathLst>
              <a:path w="4148500" h="6540500">
                <a:moveTo>
                  <a:pt x="4148500" y="6540500"/>
                </a:moveTo>
                <a:lnTo>
                  <a:pt x="0" y="6540500"/>
                </a:lnTo>
                <a:lnTo>
                  <a:pt x="0" y="0"/>
                </a:lnTo>
                <a:lnTo>
                  <a:pt x="4148500" y="0"/>
                </a:lnTo>
                <a:lnTo>
                  <a:pt x="4148500" y="6540500"/>
                </a:lnTo>
                <a:close/>
              </a:path>
            </a:pathLst>
          </a:custGeom>
          <a:solidFill>
            <a:srgbClr val="113E75">
              <a:alpha val="89018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9220" name="图片 15" descr="南昌大学校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650" y="-12700"/>
            <a:ext cx="2863850" cy="221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文本框 9"/>
          <p:cNvSpPr txBox="1"/>
          <p:nvPr/>
        </p:nvSpPr>
        <p:spPr>
          <a:xfrm>
            <a:off x="9699625" y="2190750"/>
            <a:ext cx="1012825" cy="354647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 anchorCtr="0">
            <a:spAutoFit/>
          </a:bodyPr>
          <a:p>
            <a:r>
              <a:rPr lang="zh-CN" altLang="en-US" sz="54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国学点概况</a:t>
            </a:r>
            <a:endParaRPr lang="zh-CN" altLang="en-US" sz="54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8674100" cy="6527800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9223" name="文本框 2"/>
          <p:cNvSpPr txBox="1"/>
          <p:nvPr/>
        </p:nvSpPr>
        <p:spPr>
          <a:xfrm>
            <a:off x="436563" y="822325"/>
            <a:ext cx="798512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latin typeface="Arial" panose="020B0604020202020204" pitchFamily="34" charset="0"/>
                <a:sym typeface="微软雅黑" panose="020B0503020204020204" charset="-122"/>
              </a:rPr>
              <a:t>一、学位点名称、代码、批准时间</a:t>
            </a:r>
            <a:endParaRPr lang="zh-CN" altLang="en-US" sz="240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仿宋" panose="02010609060101010101" charset="-122"/>
                <a:ea typeface="仿宋" panose="02010609060101010101" charset="-122"/>
              </a:rPr>
              <a:t>     </a:t>
            </a:r>
            <a:r>
              <a:rPr lang="zh-CN" altLang="en-US" sz="2000">
                <a:latin typeface="仿宋" panose="02010609060101010101" charset="-122"/>
                <a:ea typeface="仿宋" panose="02010609060101010101" charset="-122"/>
              </a:rPr>
              <a:t>国学专业硕士点（代码050109），获批于2015年8月。</a:t>
            </a:r>
            <a:endParaRPr lang="zh-CN" altLang="en-US" sz="2800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Arial" panose="020B0604020202020204" pitchFamily="34" charset="0"/>
              </a:rPr>
              <a:t>二、基本情况</a:t>
            </a:r>
            <a:endParaRPr lang="zh-CN" altLang="en-US" sz="240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仿宋" panose="02010609060101010101" charset="-122"/>
                <a:ea typeface="仿宋" panose="02010609060101010101" charset="-122"/>
              </a:rPr>
              <a:t>   </a:t>
            </a:r>
            <a:r>
              <a:rPr lang="zh-CN" altLang="en-US" sz="2000">
                <a:latin typeface="仿宋" panose="02010609060101010101" charset="-122"/>
                <a:ea typeface="仿宋" panose="02010609060101010101" charset="-122"/>
              </a:rPr>
              <a:t> 本学位点学术梯队建设完整，现有教授</a:t>
            </a:r>
            <a:r>
              <a:rPr lang="en-US" altLang="zh-CN" sz="2000">
                <a:latin typeface="仿宋" panose="02010609060101010101" charset="-122"/>
                <a:ea typeface="仿宋" panose="02010609060101010101" charset="-122"/>
              </a:rPr>
              <a:t>2</a:t>
            </a:r>
            <a:r>
              <a:rPr lang="zh-CN" altLang="en-US" sz="2000">
                <a:latin typeface="仿宋" panose="02010609060101010101" charset="-122"/>
                <a:ea typeface="仿宋" panose="02010609060101010101" charset="-122"/>
              </a:rPr>
              <a:t>人，副教授</a:t>
            </a:r>
            <a:r>
              <a:rPr lang="en-US" altLang="zh-CN" sz="2000">
                <a:latin typeface="仿宋" panose="02010609060101010101" charset="-122"/>
                <a:ea typeface="仿宋" panose="02010609060101010101" charset="-122"/>
              </a:rPr>
              <a:t>4</a:t>
            </a:r>
            <a:r>
              <a:rPr lang="zh-CN" altLang="en-US" sz="2000">
                <a:latin typeface="仿宋" panose="02010609060101010101" charset="-122"/>
                <a:ea typeface="仿宋" panose="02010609060101010101" charset="-122"/>
              </a:rPr>
              <a:t>人，硕导</a:t>
            </a:r>
            <a:r>
              <a:rPr lang="en-US" altLang="zh-CN" sz="2000">
                <a:latin typeface="仿宋" panose="02010609060101010101" charset="-122"/>
                <a:ea typeface="仿宋" panose="02010609060101010101" charset="-122"/>
              </a:rPr>
              <a:t>6</a:t>
            </a:r>
            <a:r>
              <a:rPr lang="zh-CN" altLang="en-US" sz="2000">
                <a:latin typeface="仿宋" panose="02010609060101010101" charset="-122"/>
                <a:ea typeface="仿宋" panose="02010609060101010101" charset="-122"/>
              </a:rPr>
              <a:t>人，讲师</a:t>
            </a:r>
            <a:r>
              <a:rPr lang="en-US" altLang="zh-CN" sz="2000">
                <a:latin typeface="仿宋" panose="02010609060101010101" charset="-122"/>
                <a:ea typeface="仿宋" panose="02010609060101010101" charset="-122"/>
              </a:rPr>
              <a:t>5</a:t>
            </a:r>
            <a:r>
              <a:rPr lang="zh-CN" altLang="en-US" sz="2000">
                <a:latin typeface="仿宋" panose="02010609060101010101" charset="-122"/>
                <a:ea typeface="仿宋" panose="02010609060101010101" charset="-122"/>
              </a:rPr>
              <a:t>人，教师全部具有博士学位。</a:t>
            </a:r>
            <a:endParaRPr lang="zh-CN" altLang="en-US" sz="2400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Arial" panose="020B0604020202020204" pitchFamily="34" charset="0"/>
              </a:rPr>
              <a:t>三、研究方向</a:t>
            </a:r>
            <a:endParaRPr lang="zh-CN" altLang="en-US" sz="240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仿宋" panose="02010609060101010101" charset="-122"/>
                <a:ea typeface="仿宋" panose="02010609060101010101" charset="-122"/>
              </a:rPr>
              <a:t>   </a:t>
            </a:r>
            <a:r>
              <a:rPr lang="zh-CN" altLang="en-US" sz="2000">
                <a:latin typeface="仿宋" panose="02010609060101010101" charset="-122"/>
                <a:ea typeface="仿宋" panose="02010609060101010101" charset="-122"/>
              </a:rPr>
              <a:t>（1）经子学；（2）史部学；（3）集部学。</a:t>
            </a:r>
            <a:endParaRPr lang="zh-CN" altLang="en-US" sz="280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42" name="图片 1" descr="u=1184357200,327783640&amp;fm=26&amp;gp=0"/>
          <p:cNvPicPr>
            <a:picLocks noChangeAspect="1"/>
          </p:cNvPicPr>
          <p:nvPr/>
        </p:nvPicPr>
        <p:blipFill>
          <a:blip r:embed="rId1"/>
          <a:srcRect l="17107" t="-217" r="-27" b="227"/>
          <a:stretch>
            <a:fillRect/>
          </a:stretch>
        </p:blipFill>
        <p:spPr>
          <a:xfrm>
            <a:off x="-68262" y="-12700"/>
            <a:ext cx="8740775" cy="654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Freeform 1"/>
          <p:cNvSpPr/>
          <p:nvPr/>
        </p:nvSpPr>
        <p:spPr>
          <a:xfrm>
            <a:off x="8672513" y="-12700"/>
            <a:ext cx="2879725" cy="6540500"/>
          </a:xfrm>
          <a:custGeom>
            <a:avLst/>
            <a:gdLst/>
            <a:ahLst/>
            <a:cxnLst/>
            <a:pathLst>
              <a:path w="4148500" h="6540500">
                <a:moveTo>
                  <a:pt x="4148500" y="6540500"/>
                </a:moveTo>
                <a:lnTo>
                  <a:pt x="0" y="6540500"/>
                </a:lnTo>
                <a:lnTo>
                  <a:pt x="0" y="0"/>
                </a:lnTo>
                <a:lnTo>
                  <a:pt x="4148500" y="0"/>
                </a:lnTo>
                <a:lnTo>
                  <a:pt x="4148500" y="6540500"/>
                </a:lnTo>
                <a:close/>
              </a:path>
            </a:pathLst>
          </a:custGeom>
          <a:solidFill>
            <a:srgbClr val="113E75">
              <a:alpha val="89018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10244" name="图片 15" descr="南昌大学校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650" y="-12700"/>
            <a:ext cx="2863850" cy="221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文本框 9"/>
          <p:cNvSpPr txBox="1"/>
          <p:nvPr/>
        </p:nvSpPr>
        <p:spPr>
          <a:xfrm>
            <a:off x="9699625" y="2190750"/>
            <a:ext cx="1012825" cy="354647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 anchorCtr="0">
            <a:spAutoFit/>
          </a:bodyPr>
          <a:p>
            <a:r>
              <a:rPr lang="zh-CN" altLang="en-US" sz="54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国学点概况</a:t>
            </a:r>
            <a:endParaRPr lang="zh-CN" altLang="en-US" sz="54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68262" y="-25400"/>
            <a:ext cx="8742363" cy="655320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0247" name="文本框 2"/>
          <p:cNvSpPr txBox="1"/>
          <p:nvPr/>
        </p:nvSpPr>
        <p:spPr>
          <a:xfrm>
            <a:off x="436563" y="593725"/>
            <a:ext cx="7985125" cy="46158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>
                <a:latin typeface="Arial" panose="020B0604020202020204" pitchFamily="34" charset="0"/>
                <a:sym typeface="微软雅黑" panose="020B0503020204020204" charset="-122"/>
              </a:rPr>
              <a:t>四、近年主要科研成果</a:t>
            </a:r>
            <a:endParaRPr lang="zh-CN" altLang="en-US" sz="2400">
              <a:latin typeface="Arial" panose="020B0604020202020204" pitchFamily="34" charset="0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    本学位点教师共获得国家社科基金重大项目1项，国家社科基金一般项目2项，</a:t>
            </a:r>
            <a:r>
              <a:rPr lang="zh-CN" altLang="en-US" sz="2000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国家社科基金青年项目</a:t>
            </a:r>
            <a:r>
              <a:rPr lang="en-US" altLang="zh-CN" sz="2000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1</a:t>
            </a:r>
            <a:r>
              <a:rPr lang="zh-CN" altLang="en-US" sz="2000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项，</a:t>
            </a:r>
            <a:r>
              <a:rPr lang="zh-CN" altLang="en-US" sz="2000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国家社科基金后期资助项目</a:t>
            </a:r>
            <a:r>
              <a:rPr lang="en-US" altLang="zh-CN" sz="2000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2</a:t>
            </a:r>
            <a:r>
              <a:rPr lang="zh-CN" altLang="en-US" sz="2000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项，省级科研项目</a:t>
            </a:r>
            <a:r>
              <a:rPr lang="en-US" altLang="zh-CN" sz="2000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10</a:t>
            </a:r>
            <a:r>
              <a:rPr lang="zh-CN" altLang="en-US" sz="2000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项。出版专著5部，在专业期刊发表相关论文10余篇（其中在CSSCI期刊发表论文8篇）。获得省级社科优秀成果奖一等奖1项。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sym typeface="微软雅黑" panose="020B0503020204020204" charset="-122"/>
            </a:endParaRPr>
          </a:p>
          <a:p>
            <a:endParaRPr lang="zh-CN" altLang="en-US" sz="2400">
              <a:latin typeface="仿宋" panose="02010609060101010101" charset="-122"/>
              <a:ea typeface="仿宋" panose="02010609060101010101" charset="-122"/>
              <a:sym typeface="微软雅黑" panose="020B0503020204020204" charset="-122"/>
            </a:endParaRPr>
          </a:p>
          <a:p>
            <a:r>
              <a:rPr lang="zh-CN" altLang="en-US" sz="2400">
                <a:latin typeface="Arial" panose="020B0604020202020204" pitchFamily="34" charset="0"/>
                <a:sym typeface="微软雅黑" panose="020B0503020204020204" charset="-122"/>
              </a:rPr>
              <a:t>五、研究生培养情况</a:t>
            </a:r>
            <a:endParaRPr lang="zh-CN" altLang="en-US" sz="2400">
              <a:latin typeface="Arial" panose="020B0604020202020204" pitchFamily="34" charset="0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   </a:t>
            </a:r>
            <a:r>
              <a:rPr lang="zh-CN" altLang="en-US" sz="2000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三年来，本学位点共招收研究生</a:t>
            </a:r>
            <a:r>
              <a:rPr lang="en-US" altLang="zh-CN" sz="2000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8</a:t>
            </a:r>
            <a:r>
              <a:rPr lang="zh-CN" altLang="en-US" sz="2000">
                <a:latin typeface="仿宋" panose="02010609060101010101" charset="-122"/>
                <a:ea typeface="仿宋" panose="02010609060101010101" charset="-122"/>
                <a:sym typeface="微软雅黑" panose="020B0503020204020204" charset="-122"/>
              </a:rPr>
              <a:t>名，招生数量较为稳定；在校研究生在各级专业期刊发表学术论文2篇（其中权威期刊1篇）。</a:t>
            </a:r>
            <a:endParaRPr lang="zh-CN" altLang="en-US" sz="2000">
              <a:latin typeface="仿宋" panose="02010609060101010101" charset="-122"/>
              <a:ea typeface="仿宋" panose="02010609060101010101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266" name="图片 1" descr="u=1651328615,1218499556&amp;fm=26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5438" y="-12700"/>
            <a:ext cx="8682037" cy="654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Freeform 1"/>
          <p:cNvSpPr/>
          <p:nvPr/>
        </p:nvSpPr>
        <p:spPr>
          <a:xfrm>
            <a:off x="-14287" y="-12700"/>
            <a:ext cx="2879725" cy="6540500"/>
          </a:xfrm>
          <a:custGeom>
            <a:avLst/>
            <a:gdLst/>
            <a:ahLst/>
            <a:cxnLst/>
            <a:pathLst>
              <a:path w="4148500" h="6540500">
                <a:moveTo>
                  <a:pt x="4148500" y="6540500"/>
                </a:moveTo>
                <a:lnTo>
                  <a:pt x="0" y="6540500"/>
                </a:lnTo>
                <a:lnTo>
                  <a:pt x="0" y="0"/>
                </a:lnTo>
                <a:lnTo>
                  <a:pt x="4148500" y="0"/>
                </a:lnTo>
                <a:lnTo>
                  <a:pt x="4148500" y="6540500"/>
                </a:lnTo>
                <a:close/>
              </a:path>
            </a:pathLst>
          </a:custGeom>
          <a:solidFill>
            <a:srgbClr val="113E75">
              <a:alpha val="89018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68" name="文本框 1"/>
          <p:cNvSpPr txBox="1"/>
          <p:nvPr/>
        </p:nvSpPr>
        <p:spPr>
          <a:xfrm>
            <a:off x="827088" y="2108200"/>
            <a:ext cx="1198562" cy="403860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 anchorCtr="0">
            <a:sp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专业特色</a:t>
            </a:r>
            <a:endParaRPr lang="zh-CN" altLang="en-US" sz="66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1269" name="图片 9" descr="南昌大学校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-12700"/>
            <a:ext cx="2863850" cy="221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2867025" y="-25400"/>
            <a:ext cx="8689975" cy="6553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1271" name="文本框 10"/>
          <p:cNvSpPr txBox="1"/>
          <p:nvPr/>
        </p:nvSpPr>
        <p:spPr>
          <a:xfrm>
            <a:off x="3402013" y="633413"/>
            <a:ext cx="7627937" cy="50768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>
                <a:latin typeface="Arial" panose="020B0604020202020204" pitchFamily="34" charset="0"/>
              </a:rPr>
              <a:t>一、培养目标</a:t>
            </a:r>
            <a:endParaRPr lang="zh-CN" altLang="en-US" sz="240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仿宋" panose="02010609060101010101" charset="-122"/>
                <a:ea typeface="仿宋" panose="02010609060101010101" charset="-122"/>
              </a:rPr>
              <a:t>   </a:t>
            </a:r>
            <a:r>
              <a:rPr lang="zh-CN" altLang="en-US" sz="2000">
                <a:latin typeface="仿宋" panose="02010609060101010101" charset="-122"/>
                <a:ea typeface="仿宋" panose="02010609060101010101" charset="-122"/>
              </a:rPr>
              <a:t>本专业培养精通中国文化基本元典、掌握国学基本理论和方法、能够致力于弘扬中国古代文化的国学理论人才，具有融旧开新的创新思维能力、具备较强的理论水平以及语言文字能力、社会实践能力，能够参与当代世界人文价值重建、为当代社会主义精神文明建设和经济发展服务。</a:t>
            </a:r>
            <a:endParaRPr lang="zh-CN" altLang="en-US" sz="2000"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400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Arial" panose="020B0604020202020204" pitchFamily="34" charset="0"/>
              </a:rPr>
              <a:t> 二、主要课程</a:t>
            </a:r>
            <a:endParaRPr lang="zh-CN" altLang="en-US" sz="240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华文仿宋" panose="02010600040101010101" charset="-122"/>
                <a:ea typeface="华文仿宋" panose="02010600040101010101" charset="-122"/>
              </a:rPr>
              <a:t>       古典文献学、古文字学、音韵学、训诂学、古代文学专题、古代文论专题、中国历史专题、中国哲学史专题、四库学等。</a:t>
            </a:r>
            <a:endParaRPr lang="zh-CN" altLang="en-US" sz="2400"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400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2290" name="图片 1" descr="下载"/>
          <p:cNvPicPr>
            <a:picLocks noChangeAspect="1"/>
          </p:cNvPicPr>
          <p:nvPr/>
        </p:nvPicPr>
        <p:blipFill>
          <a:blip r:embed="rId1"/>
          <a:srcRect l="3882" t="-79" r="13805" b="1413"/>
          <a:stretch>
            <a:fillRect/>
          </a:stretch>
        </p:blipFill>
        <p:spPr>
          <a:xfrm>
            <a:off x="2865438" y="-19050"/>
            <a:ext cx="8697912" cy="654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Freeform 1"/>
          <p:cNvSpPr/>
          <p:nvPr/>
        </p:nvSpPr>
        <p:spPr>
          <a:xfrm>
            <a:off x="-14287" y="-12700"/>
            <a:ext cx="2879725" cy="6540500"/>
          </a:xfrm>
          <a:custGeom>
            <a:avLst/>
            <a:gdLst/>
            <a:ahLst/>
            <a:cxnLst/>
            <a:pathLst>
              <a:path w="4148500" h="6540500">
                <a:moveTo>
                  <a:pt x="4148500" y="6540500"/>
                </a:moveTo>
                <a:lnTo>
                  <a:pt x="0" y="6540500"/>
                </a:lnTo>
                <a:lnTo>
                  <a:pt x="0" y="0"/>
                </a:lnTo>
                <a:lnTo>
                  <a:pt x="4148500" y="0"/>
                </a:lnTo>
                <a:lnTo>
                  <a:pt x="4148500" y="6540500"/>
                </a:lnTo>
                <a:close/>
              </a:path>
            </a:pathLst>
          </a:custGeom>
          <a:solidFill>
            <a:srgbClr val="113E75">
              <a:alpha val="89018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292" name="文本框 1"/>
          <p:cNvSpPr txBox="1"/>
          <p:nvPr/>
        </p:nvSpPr>
        <p:spPr>
          <a:xfrm>
            <a:off x="827088" y="2108200"/>
            <a:ext cx="1198562" cy="403860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 anchorCtr="0">
            <a:sp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专业特色</a:t>
            </a:r>
            <a:endParaRPr lang="zh-CN" altLang="en-US" sz="66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2293" name="图片 9" descr="南昌大学校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-12700"/>
            <a:ext cx="2863850" cy="221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2865438" y="-25400"/>
            <a:ext cx="8704263" cy="655320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2295" name="文本框 10"/>
          <p:cNvSpPr txBox="1"/>
          <p:nvPr/>
        </p:nvSpPr>
        <p:spPr>
          <a:xfrm>
            <a:off x="3403600" y="592138"/>
            <a:ext cx="7627938" cy="295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latin typeface="Arial" panose="020B0604020202020204" pitchFamily="34" charset="0"/>
              </a:rPr>
              <a:t>三、培养方式</a:t>
            </a:r>
            <a:endParaRPr lang="zh-CN" altLang="en-US" sz="280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仿宋" panose="02010609060101010101" charset="-122"/>
                <a:ea typeface="仿宋" panose="02010609060101010101" charset="-122"/>
              </a:rPr>
              <a:t>     导师负责与集体培养相结合的方式。</a:t>
            </a:r>
            <a:endParaRPr lang="zh-CN" altLang="en-US" sz="2000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仿宋" panose="02010609060101010101" charset="-122"/>
                <a:ea typeface="仿宋" panose="02010609060101010101" charset="-122"/>
              </a:rPr>
              <a:t>     学术活动周、读书报告会、专家专题报告、学术研讨会等，将课堂讲授、专题研讨和课外读书有机结合起来，加强对研究生创新能力的培养。</a:t>
            </a:r>
            <a:endParaRPr lang="zh-CN" altLang="en-US" sz="2000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仿宋" panose="02010609060101010101" charset="-122"/>
                <a:ea typeface="仿宋" panose="02010609060101010101" charset="-122"/>
              </a:rPr>
              <a:t>    鼓励和支持研究生随导师或独力进行科研项目。</a:t>
            </a:r>
            <a:endParaRPr lang="zh-CN" altLang="en-US" sz="20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2296" name="文本框 2"/>
          <p:cNvSpPr txBox="1"/>
          <p:nvPr/>
        </p:nvSpPr>
        <p:spPr>
          <a:xfrm>
            <a:off x="3403600" y="4183063"/>
            <a:ext cx="7421563" cy="11064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latin typeface="Arial" panose="020B0604020202020204" pitchFamily="34" charset="0"/>
              </a:rPr>
              <a:t>四、学制与学习年限</a:t>
            </a:r>
            <a:endParaRPr lang="zh-CN" altLang="en-US" sz="240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华文仿宋" panose="02010600040101010101" charset="-122"/>
                <a:ea typeface="华文仿宋" panose="02010600040101010101" charset="-122"/>
              </a:rPr>
              <a:t>       学制3年，学习年限最长不超过5年。</a:t>
            </a:r>
            <a:endParaRPr lang="zh-CN" altLang="en-US" sz="2000">
              <a:latin typeface="华文仿宋" panose="02010600040101010101" charset="-122"/>
              <a:ea typeface="华文仿宋" panose="0201060004010101010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3314" name="图片 1" descr="u=149710710,2164780849&amp;fm=26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1112" y="-12700"/>
            <a:ext cx="8683625" cy="654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Freeform 1"/>
          <p:cNvSpPr/>
          <p:nvPr/>
        </p:nvSpPr>
        <p:spPr>
          <a:xfrm>
            <a:off x="8672513" y="-12700"/>
            <a:ext cx="2879725" cy="6540500"/>
          </a:xfrm>
          <a:custGeom>
            <a:avLst/>
            <a:gdLst/>
            <a:ahLst/>
            <a:cxnLst/>
            <a:pathLst>
              <a:path w="4148500" h="6540500">
                <a:moveTo>
                  <a:pt x="4148500" y="6540500"/>
                </a:moveTo>
                <a:lnTo>
                  <a:pt x="0" y="6540500"/>
                </a:lnTo>
                <a:lnTo>
                  <a:pt x="0" y="0"/>
                </a:lnTo>
                <a:lnTo>
                  <a:pt x="4148500" y="0"/>
                </a:lnTo>
                <a:lnTo>
                  <a:pt x="4148500" y="6540500"/>
                </a:lnTo>
                <a:close/>
              </a:path>
            </a:pathLst>
          </a:custGeom>
          <a:solidFill>
            <a:srgbClr val="113E75">
              <a:alpha val="89018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16" name="文本框 1"/>
          <p:cNvSpPr txBox="1"/>
          <p:nvPr/>
        </p:nvSpPr>
        <p:spPr>
          <a:xfrm>
            <a:off x="9513888" y="2032000"/>
            <a:ext cx="1198562" cy="403860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 anchorCtr="0">
            <a:sp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导师介绍</a:t>
            </a:r>
            <a:endParaRPr lang="zh-CN" altLang="en-US" sz="66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3317" name="图片 3" descr="南昌大学校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388" y="-12700"/>
            <a:ext cx="2863850" cy="221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0" y="-25400"/>
            <a:ext cx="8674100" cy="655320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13319" name="图片 5" descr="2c5054e9c94c48fb87b8c1dd941c1da8"/>
          <p:cNvPicPr>
            <a:picLocks noChangeAspect="1"/>
          </p:cNvPicPr>
          <p:nvPr/>
        </p:nvPicPr>
        <p:blipFill>
          <a:blip r:embed="rId3"/>
          <a:srcRect l="8257" t="621" r="13890" b="-621"/>
          <a:stretch>
            <a:fillRect/>
          </a:stretch>
        </p:blipFill>
        <p:spPr>
          <a:xfrm>
            <a:off x="212725" y="155575"/>
            <a:ext cx="2044700" cy="2044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0" name="文本框 7"/>
          <p:cNvSpPr txBox="1"/>
          <p:nvPr/>
        </p:nvSpPr>
        <p:spPr>
          <a:xfrm>
            <a:off x="2790825" y="404813"/>
            <a:ext cx="5349875" cy="5575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>
                <a:latin typeface="华文仿宋" panose="02010600040101010101" charset="-122"/>
                <a:ea typeface="华文仿宋" panose="02010600040101010101" charset="-122"/>
              </a:rPr>
              <a:t>程水金，教授，博导，北京大学中文系博士。曾任武汉大学文学院教授，</a:t>
            </a:r>
            <a:r>
              <a:rPr lang="en-US" altLang="zh-CN" sz="2000" b="1">
                <a:latin typeface="华文仿宋" panose="02010600040101010101" charset="-122"/>
                <a:ea typeface="华文仿宋" panose="02010600040101010101" charset="-122"/>
              </a:rPr>
              <a:t>2009</a:t>
            </a:r>
            <a:r>
              <a:rPr lang="zh-CN" altLang="en-US" sz="2000" b="1">
                <a:latin typeface="华文仿宋" panose="02010600040101010101" charset="-122"/>
                <a:ea typeface="华文仿宋" panose="02010600040101010101" charset="-122"/>
              </a:rPr>
              <a:t>年加盟南昌大学，负责创建南昌大学国学研究院，担任创院院长，现任国学院学术总监。程水金教授长期致力于先秦两汉文学及文化的综合研究，主持国家社科基金项目多项，在重要期刊发表学术论文五十余篇，其专著《中国早期文化意识的嬗变》先后荣获</a:t>
            </a:r>
            <a:r>
              <a:rPr lang="en-US" altLang="zh-CN" sz="2000" b="1">
                <a:latin typeface="华文仿宋" panose="02010600040101010101" charset="-122"/>
                <a:ea typeface="华文仿宋" panose="02010600040101010101" charset="-122"/>
              </a:rPr>
              <a:t>“</a:t>
            </a:r>
            <a:r>
              <a:rPr lang="zh-CN" altLang="en-US" sz="2000" b="1">
                <a:latin typeface="华文仿宋" panose="02010600040101010101" charset="-122"/>
                <a:ea typeface="华文仿宋" panose="02010600040101010101" charset="-122"/>
              </a:rPr>
              <a:t>中国出版政府奖•图书提名奖</a:t>
            </a:r>
            <a:r>
              <a:rPr lang="en-US" altLang="zh-CN" sz="2000" b="1">
                <a:latin typeface="华文仿宋" panose="02010600040101010101" charset="-122"/>
                <a:ea typeface="华文仿宋" panose="02010600040101010101" charset="-122"/>
              </a:rPr>
              <a:t>”</a:t>
            </a:r>
            <a:r>
              <a:rPr lang="zh-CN" altLang="en-US" sz="2000" b="1">
                <a:latin typeface="华文仿宋" panose="02010600040101010101" charset="-122"/>
                <a:ea typeface="华文仿宋" panose="02010600040101010101" charset="-122"/>
              </a:rPr>
              <a:t>及江西社会科学研究成果一等奖。现主持国家社科基金重大项目</a:t>
            </a:r>
            <a:r>
              <a:rPr lang="en-US" altLang="zh-CN" sz="2000" b="1">
                <a:latin typeface="华文仿宋" panose="02010600040101010101" charset="-122"/>
                <a:ea typeface="华文仿宋" panose="02010600040101010101" charset="-122"/>
              </a:rPr>
              <a:t>“</a:t>
            </a:r>
            <a:r>
              <a:rPr lang="zh-CN" altLang="en-US" sz="2000" b="1">
                <a:latin typeface="华文仿宋" panose="02010600040101010101" charset="-122"/>
                <a:ea typeface="华文仿宋" panose="02010600040101010101" charset="-122"/>
              </a:rPr>
              <a:t>先秦名学文献整理及研究</a:t>
            </a:r>
            <a:r>
              <a:rPr lang="en-US" altLang="zh-CN" sz="2000" b="1">
                <a:latin typeface="华文仿宋" panose="02010600040101010101" charset="-122"/>
                <a:ea typeface="华文仿宋" panose="02010600040101010101" charset="-122"/>
              </a:rPr>
              <a:t>”</a:t>
            </a:r>
            <a:r>
              <a:rPr lang="zh-CN" altLang="en-US" sz="2000" b="1">
                <a:latin typeface="华文仿宋" panose="02010600040101010101" charset="-122"/>
                <a:ea typeface="华文仿宋" panose="02010600040101010101" charset="-122"/>
              </a:rPr>
              <a:t>。</a:t>
            </a:r>
            <a:endParaRPr lang="zh-CN" altLang="en-US" sz="2000" b="1">
              <a:latin typeface="华文仿宋" panose="02010600040101010101" charset="-122"/>
              <a:ea typeface="华文仿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>
                <a:latin typeface="仿宋" panose="02010609060101010101" charset="-122"/>
                <a:ea typeface="仿宋" panose="02010609060101010101" charset="-122"/>
              </a:rPr>
              <a:t> </a:t>
            </a:r>
            <a:endParaRPr lang="zh-CN" altLang="en-US" sz="2400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4338" name="图片 1" descr="u=524479769,151696150&amp;fm=1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637" y="-12700"/>
            <a:ext cx="8693150" cy="650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Freeform 1"/>
          <p:cNvSpPr/>
          <p:nvPr/>
        </p:nvSpPr>
        <p:spPr>
          <a:xfrm>
            <a:off x="8672513" y="-12700"/>
            <a:ext cx="2879725" cy="6540500"/>
          </a:xfrm>
          <a:custGeom>
            <a:avLst/>
            <a:gdLst/>
            <a:ahLst/>
            <a:cxnLst/>
            <a:pathLst>
              <a:path w="4148500" h="6540500">
                <a:moveTo>
                  <a:pt x="4148500" y="6540500"/>
                </a:moveTo>
                <a:lnTo>
                  <a:pt x="0" y="6540500"/>
                </a:lnTo>
                <a:lnTo>
                  <a:pt x="0" y="0"/>
                </a:lnTo>
                <a:lnTo>
                  <a:pt x="4148500" y="0"/>
                </a:lnTo>
                <a:lnTo>
                  <a:pt x="4148500" y="6540500"/>
                </a:lnTo>
                <a:close/>
              </a:path>
            </a:pathLst>
          </a:custGeom>
          <a:solidFill>
            <a:srgbClr val="113E75">
              <a:alpha val="89018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0" name="文本框 1"/>
          <p:cNvSpPr txBox="1"/>
          <p:nvPr/>
        </p:nvSpPr>
        <p:spPr>
          <a:xfrm>
            <a:off x="9513888" y="2032000"/>
            <a:ext cx="1198562" cy="403860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 anchorCtr="0">
            <a:sp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导师介绍</a:t>
            </a:r>
            <a:endParaRPr lang="zh-CN" altLang="en-US" sz="66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4341" name="图片 3" descr="南昌大学校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388" y="-12700"/>
            <a:ext cx="2863850" cy="221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1588" y="-22225"/>
            <a:ext cx="8686800" cy="652780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14343" name="图片 2" descr="mmexport1602591954435"/>
          <p:cNvPicPr>
            <a:picLocks noChangeAspect="1"/>
          </p:cNvPicPr>
          <p:nvPr/>
        </p:nvPicPr>
        <p:blipFill>
          <a:blip r:embed="rId3"/>
          <a:srcRect l="25182" t="227" r="-185" b="-227"/>
          <a:stretch>
            <a:fillRect/>
          </a:stretch>
        </p:blipFill>
        <p:spPr>
          <a:xfrm>
            <a:off x="212725" y="155575"/>
            <a:ext cx="2046288" cy="2044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4" name="文本框 7"/>
          <p:cNvSpPr txBox="1"/>
          <p:nvPr/>
        </p:nvSpPr>
        <p:spPr>
          <a:xfrm>
            <a:off x="2800350" y="434975"/>
            <a:ext cx="5056188" cy="4646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sz="2400">
                <a:latin typeface="仿宋" panose="02010609060101010101" charset="-122"/>
                <a:ea typeface="仿宋" panose="02010609060101010101" charset="-122"/>
              </a:rPr>
              <a:t> </a:t>
            </a:r>
            <a:r>
              <a:rPr lang="zh-CN" sz="2000" b="1">
                <a:latin typeface="仿宋" panose="02010609060101010101" charset="-122"/>
                <a:ea typeface="仿宋" panose="02010609060101010101" charset="-122"/>
              </a:rPr>
              <a:t>罗春兰，教授，文学博士（复旦大学中文系），历史学博士后（复旦大学历史学博士后站），曾在日本早稻田大学担任过两年的海外研究员。致力于中国古典文献学（四库全书）、中国古代文学研究（魏晋文学）、域外汉文学研究。（在国内权威、CSSCI及中文核心等刊物上发表的论文五十余篇，国家重大课题《先秦名学文献整理及其思想流变研究》子课题负责人。）</a:t>
            </a:r>
            <a:endParaRPr lang="zh-CN" sz="2000" b="1"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zh-CN" sz="2000" b="1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5362" name="图片 3" descr="u=2175293734,3669301750&amp;fm=26&amp;gp=0"/>
          <p:cNvPicPr>
            <a:picLocks noChangeAspect="1"/>
          </p:cNvPicPr>
          <p:nvPr/>
        </p:nvPicPr>
        <p:blipFill>
          <a:blip r:embed="rId1"/>
          <a:srcRect l="15" t="18512" r="9" b="18796"/>
          <a:stretch>
            <a:fillRect/>
          </a:stretch>
        </p:blipFill>
        <p:spPr>
          <a:xfrm>
            <a:off x="2865438" y="-12700"/>
            <a:ext cx="8693150" cy="654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Freeform 1"/>
          <p:cNvSpPr/>
          <p:nvPr/>
        </p:nvSpPr>
        <p:spPr>
          <a:xfrm>
            <a:off x="-14287" y="-12700"/>
            <a:ext cx="2879725" cy="6540500"/>
          </a:xfrm>
          <a:custGeom>
            <a:avLst/>
            <a:gdLst/>
            <a:ahLst/>
            <a:cxnLst/>
            <a:pathLst>
              <a:path w="4148500" h="6540500">
                <a:moveTo>
                  <a:pt x="4148500" y="6540500"/>
                </a:moveTo>
                <a:lnTo>
                  <a:pt x="0" y="6540500"/>
                </a:lnTo>
                <a:lnTo>
                  <a:pt x="0" y="0"/>
                </a:lnTo>
                <a:lnTo>
                  <a:pt x="4148500" y="0"/>
                </a:lnTo>
                <a:lnTo>
                  <a:pt x="4148500" y="6540500"/>
                </a:lnTo>
                <a:close/>
              </a:path>
            </a:pathLst>
          </a:custGeom>
          <a:solidFill>
            <a:srgbClr val="113E75">
              <a:alpha val="89018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64" name="文本框 1"/>
          <p:cNvSpPr txBox="1"/>
          <p:nvPr/>
        </p:nvSpPr>
        <p:spPr>
          <a:xfrm>
            <a:off x="827088" y="1955800"/>
            <a:ext cx="1198562" cy="403860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 anchorCtr="0">
            <a:sp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就业方向</a:t>
            </a:r>
            <a:endParaRPr lang="zh-CN" altLang="en-US" sz="66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5365" name="图片 9" descr="南昌大学校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-12700"/>
            <a:ext cx="2863850" cy="221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2854325" y="-12700"/>
            <a:ext cx="8704263" cy="6553200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5367" name="文本框 10"/>
          <p:cNvSpPr txBox="1"/>
          <p:nvPr/>
        </p:nvSpPr>
        <p:spPr>
          <a:xfrm>
            <a:off x="4017963" y="817563"/>
            <a:ext cx="6657975" cy="33226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1.适宜在科研单位、大中专院校、中学从事科研、教学工作。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2、适宜在文化、新闻、出版部门从事专业技术性工作。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3.适宜在企事业单位和国家机关从事管理、文秘、翻译、单位文化建设等工作。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6386" name="图片 4" descr="timg"/>
          <p:cNvPicPr>
            <a:picLocks noChangeAspect="1"/>
          </p:cNvPicPr>
          <p:nvPr/>
        </p:nvPicPr>
        <p:blipFill>
          <a:blip r:embed="rId1"/>
          <a:srcRect l="6818" t="-742" r="21211" b="371"/>
          <a:stretch>
            <a:fillRect/>
          </a:stretch>
        </p:blipFill>
        <p:spPr>
          <a:xfrm>
            <a:off x="0" y="-130175"/>
            <a:ext cx="11550650" cy="6630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-31750" y="-38100"/>
            <a:ext cx="11582400" cy="6578600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6388" name="Freeform 1"/>
          <p:cNvSpPr/>
          <p:nvPr/>
        </p:nvSpPr>
        <p:spPr>
          <a:xfrm>
            <a:off x="4114800" y="-50800"/>
            <a:ext cx="3549650" cy="2667000"/>
          </a:xfrm>
          <a:custGeom>
            <a:avLst/>
            <a:gdLst/>
            <a:ahLst/>
            <a:cxnLst/>
            <a:pathLst>
              <a:path w="2985756" h="1544359">
                <a:moveTo>
                  <a:pt x="2985756" y="0"/>
                </a:moveTo>
                <a:lnTo>
                  <a:pt x="2985756" y="772177"/>
                </a:lnTo>
                <a:lnTo>
                  <a:pt x="1492876" y="1544359"/>
                </a:lnTo>
                <a:lnTo>
                  <a:pt x="0" y="772177"/>
                </a:lnTo>
                <a:lnTo>
                  <a:pt x="0" y="0"/>
                </a:lnTo>
                <a:lnTo>
                  <a:pt x="2985756" y="0"/>
                </a:lnTo>
                <a:lnTo>
                  <a:pt x="2985756" y="0"/>
                </a:lnTo>
                <a:close/>
              </a:path>
            </a:pathLst>
          </a:custGeom>
          <a:solidFill>
            <a:srgbClr val="214E7D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389" name="Freeform 2"/>
          <p:cNvSpPr/>
          <p:nvPr/>
        </p:nvSpPr>
        <p:spPr>
          <a:xfrm>
            <a:off x="0" y="4049713"/>
            <a:ext cx="11563350" cy="2451100"/>
          </a:xfrm>
          <a:custGeom>
            <a:avLst/>
            <a:gdLst/>
            <a:ahLst/>
            <a:cxnLst/>
            <a:pathLst>
              <a:path w="11563001" h="2451125">
                <a:moveTo>
                  <a:pt x="11563000" y="2451126"/>
                </a:moveTo>
                <a:lnTo>
                  <a:pt x="6720994" y="2451126"/>
                </a:lnTo>
                <a:lnTo>
                  <a:pt x="4914275" y="2451126"/>
                </a:lnTo>
                <a:lnTo>
                  <a:pt x="0" y="2451126"/>
                </a:lnTo>
                <a:lnTo>
                  <a:pt x="0" y="0"/>
                </a:lnTo>
                <a:lnTo>
                  <a:pt x="5812751" y="2119894"/>
                </a:lnTo>
                <a:lnTo>
                  <a:pt x="11563000" y="0"/>
                </a:lnTo>
                <a:lnTo>
                  <a:pt x="11563000" y="2451126"/>
                </a:lnTo>
                <a:close/>
              </a:path>
            </a:pathLst>
          </a:custGeom>
          <a:solidFill>
            <a:srgbClr val="214E7D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" name="TextBox 4"/>
          <p:cNvSpPr txBox="1"/>
          <p:nvPr/>
        </p:nvSpPr>
        <p:spPr>
          <a:xfrm>
            <a:off x="1787525" y="2494915"/>
            <a:ext cx="8523604" cy="2031364"/>
          </a:xfrm>
          <a:prstGeom prst="rect">
            <a:avLst/>
          </a:prstGeom>
        </p:spPr>
        <p:txBody>
          <a:bodyPr wrap="square" lIns="0" tIns="0" rIns="0" bIns="0" rtlCol="0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 latinLnBrk="1">
              <a:lnSpc>
                <a:spcPct val="150000"/>
              </a:lnSpc>
            </a:pPr>
            <a:r>
              <a:rPr lang="zh-CN" altLang="en-US" sz="4400" b="1" noProof="1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谢谢各位聆听！</a:t>
            </a:r>
            <a:endParaRPr lang="zh-CN" altLang="en-US" sz="4400" b="1" noProof="1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 latinLnBrk="1">
              <a:lnSpc>
                <a:spcPct val="150000"/>
              </a:lnSpc>
            </a:pPr>
            <a:r>
              <a:rPr lang="zh-CN" altLang="en-US" sz="4400" b="1" noProof="1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南昌大学国学研究院欢迎你！</a:t>
            </a:r>
            <a:endParaRPr lang="zh-CN" altLang="en-US" sz="4400" b="1" noProof="1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6391" name="图片 15" descr="南昌大学校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-201612"/>
            <a:ext cx="3549650" cy="2741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96581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9658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TEMPLATE_THUMBS_INDEX" val="1"/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EMPLATE_SUBCATEGORY" val="0"/>
  <p:tag name="KSO_WM_TAG_VERSION" val="1.0"/>
  <p:tag name="KSO_WM_BEAUTIFY_FLAG" val="#wm#"/>
  <p:tag name="KSO_WM_TEMPLATE_CATEGORY" val="custom"/>
  <p:tag name="KSO_WM_TEMPLATE_INDEX" val="20196581"/>
</p:tagLst>
</file>

<file path=ppt/tags/tag58.xml><?xml version="1.0" encoding="utf-8"?>
<p:tagLst xmlns:p="http://schemas.openxmlformats.org/presentationml/2006/main">
  <p:tag name="KSO_WPP_MARK_KEY" val="3146ac9e-99b4-4a6a-9fec-657d1841cc61"/>
  <p:tag name="COMMONDATA" val="eyJoZGlkIjoiYjE5OTY0NDI2YzI2YWIwOGU5YWUwOGFkZjQ2N2I3YjM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95959"/>
      </a:accent1>
      <a:accent2>
        <a:srgbClr val="8496B0"/>
      </a:accent2>
      <a:accent3>
        <a:srgbClr val="D7B5C6"/>
      </a:accent3>
      <a:accent4>
        <a:srgbClr val="BCBCBC"/>
      </a:accent4>
      <a:accent5>
        <a:srgbClr val="034A90"/>
      </a:accent5>
      <a:accent6>
        <a:srgbClr val="595959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72000"/>
          </a:schemeClr>
        </a:solidFill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1226</Words>
  <Application>WPS 演示</Application>
  <PresentationFormat>On-screen Show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楷体</vt:lpstr>
      <vt:lpstr>仿宋</vt:lpstr>
      <vt:lpstr>华文仿宋</vt:lpstr>
      <vt:lpstr>Arial Unicode MS</vt:lpstr>
      <vt:lpstr>Calibri</vt:lpstr>
      <vt:lpstr>1_Office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张宜斌</cp:lastModifiedBy>
  <cp:revision>23</cp:revision>
  <dcterms:created xsi:type="dcterms:W3CDTF">2006-08-16T00:00:00Z</dcterms:created>
  <dcterms:modified xsi:type="dcterms:W3CDTF">2023-07-04T02:19:28Z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E26D140BCE354B78BA432B9B9483F793_12</vt:lpwstr>
  </property>
</Properties>
</file>