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3" r:id="rId3"/>
    <p:sldMasterId id="2147483667" r:id="rId4"/>
    <p:sldMasterId id="2147483682" r:id="rId5"/>
  </p:sldMasterIdLst>
  <p:notesMasterIdLst>
    <p:notesMasterId r:id="rId7"/>
  </p:notesMasterIdLst>
  <p:sldIdLst>
    <p:sldId id="588" r:id="rId6"/>
    <p:sldId id="465" r:id="rId8"/>
    <p:sldId id="590" r:id="rId9"/>
    <p:sldId id="594" r:id="rId10"/>
    <p:sldId id="616" r:id="rId11"/>
    <p:sldId id="618" r:id="rId12"/>
    <p:sldId id="617" r:id="rId13"/>
    <p:sldId id="619" r:id="rId14"/>
    <p:sldId id="621" r:id="rId15"/>
    <p:sldId id="620" r:id="rId16"/>
    <p:sldId id="622" r:id="rId17"/>
    <p:sldId id="623" r:id="rId18"/>
    <p:sldId id="624" r:id="rId19"/>
    <p:sldId id="625" r:id="rId20"/>
    <p:sldId id="282" r:id="rId21"/>
  </p:sldIdLst>
  <p:sldSz cx="9144000" cy="6858000" type="screen4x3"/>
  <p:notesSz cx="6858000" cy="9144000"/>
  <p:custDataLst>
    <p:tags r:id="rId26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kern="120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kern="120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kern="120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kern="120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kern="120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kern="120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kern="120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kern="120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kern="1200">
        <a:solidFill>
          <a:schemeClr val="tx1"/>
        </a:solidFill>
        <a:latin typeface="Verdana" panose="020B060403050404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10" userDrawn="1">
          <p15:clr>
            <a:srgbClr val="A4A3A4"/>
          </p15:clr>
        </p15:guide>
        <p15:guide id="2" pos="289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nzhang" initials="l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403152"/>
    <a:srgbClr val="000099"/>
    <a:srgbClr val="128A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05"/>
    <p:restoredTop sz="86406"/>
  </p:normalViewPr>
  <p:slideViewPr>
    <p:cSldViewPr showGuides="1">
      <p:cViewPr varScale="1">
        <p:scale>
          <a:sx n="70" d="100"/>
          <a:sy n="70" d="100"/>
        </p:scale>
        <p:origin x="-102" y="-180"/>
      </p:cViewPr>
      <p:guideLst>
        <p:guide orient="horz" pos="3910"/>
        <p:guide pos="28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5" cy="72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6" Type="http://schemas.openxmlformats.org/officeDocument/2006/relationships/tags" Target="tags/tag33.xml"/><Relationship Id="rId25" Type="http://schemas.openxmlformats.org/officeDocument/2006/relationships/commentAuthors" Target="commentAuthors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ea typeface="+mn-ea"/>
              </a:defRPr>
            </a:lvl1pPr>
          </a:lstStyle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ea typeface="+mn-ea"/>
              </a:defRPr>
            </a:lvl1pPr>
          </a:lstStyle>
          <a:p>
            <a:pPr fontAlgn="auto">
              <a:defRPr/>
            </a:pPr>
            <a:fld id="{31E1D52C-A826-4C5C-9F35-46F072FF6E1C}" type="datetimeFigureOut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5364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365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 indent="0"/>
            <a:r>
              <a:rPr lang="zh-CN" altLang="en-US"/>
              <a:t>第二级</a:t>
            </a:r>
            <a:endParaRPr lang="zh-CN" altLang="en-US"/>
          </a:p>
          <a:p>
            <a:pPr lvl="2" indent="0"/>
            <a:r>
              <a:rPr lang="zh-CN" altLang="en-US"/>
              <a:t>第三级</a:t>
            </a:r>
            <a:endParaRPr lang="zh-CN" altLang="en-US"/>
          </a:p>
          <a:p>
            <a:pPr lvl="3" indent="0"/>
            <a:r>
              <a:rPr lang="zh-CN" altLang="en-US"/>
              <a:t>第四级</a:t>
            </a:r>
            <a:endParaRPr lang="zh-CN" altLang="en-US"/>
          </a:p>
          <a:p>
            <a:pPr lvl="4" indent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ea typeface="+mn-ea"/>
              </a:defRPr>
            </a:lvl1pPr>
          </a:lstStyle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ea typeface="+mn-ea"/>
              </a:defRPr>
            </a:lvl1pPr>
          </a:lstStyle>
          <a:p>
            <a:pPr fontAlgn="auto">
              <a:defRPr/>
            </a:pPr>
            <a:fld id="{A3550A41-1451-4297-A67A-B5C7ECB8EB09}" type="slidenum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miter/>
          </a:ln>
        </p:spPr>
      </p:sp>
      <p:sp>
        <p:nvSpPr>
          <p:cNvPr id="17410" name="备注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/>
            <a:endParaRPr lang="zh-CN" altLang="en-US"/>
          </a:p>
        </p:txBody>
      </p:sp>
      <p:sp>
        <p:nvSpPr>
          <p:cNvPr id="17411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fld id="{9A0DB2DC-4C9A-4742-B13C-FB6460FD3503}" type="slidenum">
              <a:rPr lang="zh-CN" altLang="en-US" sz="1200" b="0">
                <a:latin typeface="Calibri" panose="020F0502020204030204" charset="0"/>
              </a:rPr>
            </a:fld>
            <a:endParaRPr lang="zh-CN" altLang="en-US" sz="1200" b="0">
              <a:latin typeface="Calibri" panose="020F050202020403020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miter/>
          </a:ln>
        </p:spPr>
      </p:sp>
      <p:sp>
        <p:nvSpPr>
          <p:cNvPr id="44034" name="备注占位符 2"/>
          <p:cNvSpPr>
            <a:spLocks noGrp="1"/>
          </p:cNvSpPr>
          <p:nvPr>
            <p:ph type="body"/>
          </p:nvPr>
        </p:nvSpPr>
        <p:spPr/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4035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 b="0">
                <a:latin typeface="Calibri" panose="020F0502020204030204" charset="0"/>
              </a:rPr>
            </a:fld>
            <a:endParaRPr lang="zh-CN" altLang="en-US" sz="1200" b="0" dirty="0">
              <a:latin typeface="Calibri" panose="020F050202020403020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miter/>
          </a:ln>
        </p:spPr>
      </p:sp>
      <p:sp>
        <p:nvSpPr>
          <p:cNvPr id="19458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lstStyle/>
          <a:p>
            <a:pPr lvl="0" eaLnBrk="1" hangingPunct="1"/>
            <a:endParaRPr lang="zh-CN" altLang="en-US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algn="r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pPr>
            <a:fld id="{9A0DB2DC-4C9A-4742-B13C-FB6460FD3503}" type="slidenum">
              <a:rPr lang="zh-CN" altLang="en-US" sz="1200" b="0">
                <a:latin typeface="Calibri" panose="020F0502020204030204" charset="0"/>
              </a:rPr>
            </a:fld>
            <a:endParaRPr lang="zh-CN" altLang="en-US" sz="1200" b="0">
              <a:latin typeface="Calibri" panose="020F050202020403020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678E4-9093-4BA8-A684-B735CD24EA8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678E4-9093-4BA8-A684-B735CD24EA8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678E4-9093-4BA8-A684-B735CD24EA8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678E4-9093-4BA8-A684-B735CD24EA8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678E4-9093-4BA8-A684-B735CD24EA8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678E4-9093-4BA8-A684-B735CD24EA8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678E4-9093-4BA8-A684-B735CD24EA8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defRPr/>
            </a:pPr>
            <a:fld id="{E1B43228-B6AF-44A2-BF04-B8EEC3EAF3E5}" type="datetime1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defRPr/>
            </a:pPr>
            <a:fld id="{B80796C6-296A-439E-92CB-A46BC261A15E}" type="slidenum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defRPr/>
            </a:pPr>
            <a:fld id="{E1B43228-B6AF-44A2-BF04-B8EEC3EAF3E5}" type="datetime1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defRPr/>
            </a:pPr>
            <a:fld id="{B80796C6-296A-439E-92CB-A46BC261A15E}" type="slidenum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defRPr/>
            </a:pPr>
            <a:fld id="{E1B43228-B6AF-44A2-BF04-B8EEC3EAF3E5}" type="datetime1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defRPr/>
            </a:pPr>
            <a:fld id="{B80796C6-296A-439E-92CB-A46BC261A15E}" type="slidenum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-10800000" flipH="1">
            <a:off x="4943475" y="4057650"/>
            <a:ext cx="4200525" cy="280035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123" name="组合 6"/>
          <p:cNvGrpSpPr/>
          <p:nvPr userDrawn="1"/>
        </p:nvGrpSpPr>
        <p:grpSpPr>
          <a:xfrm>
            <a:off x="0" y="0"/>
            <a:ext cx="4843463" cy="898525"/>
            <a:chOff x="-1" y="0"/>
            <a:chExt cx="6457950" cy="898070"/>
          </a:xfrm>
        </p:grpSpPr>
        <p:pic>
          <p:nvPicPr>
            <p:cNvPr id="5124" name="图片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-10800000" flipH="1">
              <a:off x="0" y="0"/>
              <a:ext cx="1261367" cy="898069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5125" name="组合 8"/>
            <p:cNvGrpSpPr/>
            <p:nvPr/>
          </p:nvGrpSpPr>
          <p:grpSpPr>
            <a:xfrm>
              <a:off x="-1" y="898070"/>
              <a:ext cx="6457950" cy="0"/>
              <a:chOff x="-152400" y="1088569"/>
              <a:chExt cx="6457950" cy="0"/>
            </a:xfrm>
          </p:grpSpPr>
          <p:cxnSp>
            <p:nvCxnSpPr>
              <p:cNvPr id="10" name="直接连接符 9"/>
              <p:cNvCxnSpPr/>
              <p:nvPr/>
            </p:nvCxnSpPr>
            <p:spPr>
              <a:xfrm>
                <a:off x="-152400" y="1088569"/>
                <a:ext cx="4016424" cy="0"/>
              </a:xfrm>
              <a:prstGeom prst="line">
                <a:avLst/>
              </a:prstGeom>
              <a:ln>
                <a:solidFill>
                  <a:schemeClr val="accent1">
                    <a:alpha val="37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接连接符 10"/>
              <p:cNvCxnSpPr/>
              <p:nvPr/>
            </p:nvCxnSpPr>
            <p:spPr>
              <a:xfrm>
                <a:off x="4119066" y="1088569"/>
                <a:ext cx="971550" cy="0"/>
              </a:xfrm>
              <a:prstGeom prst="line">
                <a:avLst/>
              </a:prstGeom>
              <a:ln>
                <a:solidFill>
                  <a:schemeClr val="accent1">
                    <a:alpha val="37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接连接符 11"/>
              <p:cNvCxnSpPr/>
              <p:nvPr/>
            </p:nvCxnSpPr>
            <p:spPr>
              <a:xfrm>
                <a:off x="5345658" y="1088569"/>
                <a:ext cx="495300" cy="0"/>
              </a:xfrm>
              <a:prstGeom prst="line">
                <a:avLst/>
              </a:prstGeom>
              <a:ln>
                <a:solidFill>
                  <a:schemeClr val="accent1">
                    <a:alpha val="37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连接符 12"/>
              <p:cNvCxnSpPr/>
              <p:nvPr/>
            </p:nvCxnSpPr>
            <p:spPr>
              <a:xfrm>
                <a:off x="6096000" y="1088569"/>
                <a:ext cx="209550" cy="0"/>
              </a:xfrm>
              <a:prstGeom prst="line">
                <a:avLst/>
              </a:prstGeom>
              <a:ln>
                <a:solidFill>
                  <a:schemeClr val="accent1">
                    <a:alpha val="37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>
              <a:defRPr/>
            </a:pPr>
            <a:fld id="{E1B43228-B6AF-44A2-BF04-B8EEC3EAF3E5}" type="datetime1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>
              <a:defRPr/>
            </a:pPr>
            <a:fld id="{B80796C6-296A-439E-92CB-A46BC261A15E}" type="slidenum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节标题">
    <p:bg>
      <p:bgPr>
        <a:gradFill rotWithShape="0">
          <a:gsLst>
            <a:gs pos="0">
              <a:srgbClr val="F4F4F4">
                <a:alpha val="100000"/>
              </a:srgbClr>
            </a:gs>
            <a:gs pos="35001">
              <a:srgbClr val="D4D4D4">
                <a:alpha val="100000"/>
              </a:srgbClr>
            </a:gs>
            <a:gs pos="100000">
              <a:srgbClr val="BABBBB">
                <a:alpha val="100000"/>
              </a:srgb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F:\Temp\400页超强PPT模板\花PNG\65789.png"/>
          <p:cNvPicPr>
            <a:picLocks noChangeAspect="1"/>
          </p:cNvPicPr>
          <p:nvPr userDrawn="1"/>
        </p:nvPicPr>
        <p:blipFill>
          <a:blip r:embed="rId2"/>
          <a:srcRect r="9569"/>
          <a:stretch>
            <a:fillRect/>
          </a:stretch>
        </p:blipFill>
        <p:spPr>
          <a:xfrm rot="2472549">
            <a:off x="8466138" y="-6591300"/>
            <a:ext cx="3111500" cy="92408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Picture 6" descr="F:\Temp\400页超强PPT模板\花PNG\65789.png"/>
          <p:cNvPicPr>
            <a:picLocks noChangeAspect="1"/>
          </p:cNvPicPr>
          <p:nvPr userDrawn="1"/>
        </p:nvPicPr>
        <p:blipFill>
          <a:blip r:embed="rId2"/>
          <a:srcRect r="9569"/>
          <a:stretch>
            <a:fillRect/>
          </a:stretch>
        </p:blipFill>
        <p:spPr>
          <a:xfrm rot="9390624">
            <a:off x="-1655762" y="-4518025"/>
            <a:ext cx="2209800" cy="6565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>
              <a:defRPr/>
            </a:pPr>
            <a:fld id="{E1B43228-B6AF-44A2-BF04-B8EEC3EAF3E5}" type="datetime1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>
              <a:defRPr/>
            </a:pPr>
            <a:fld id="{B80796C6-296A-439E-92CB-A46BC261A15E}" type="slidenum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및 내용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그림 1"/>
          <p:cNvPicPr>
            <a:picLocks noChangeAspect="1"/>
          </p:cNvPicPr>
          <p:nvPr userDrawn="1"/>
        </p:nvPicPr>
        <p:blipFill>
          <a:blip r:embed="rId3"/>
          <a:srcRect b="1942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직사각형 8"/>
          <p:cNvSpPr/>
          <p:nvPr userDrawn="1"/>
        </p:nvSpPr>
        <p:spPr>
          <a:xfrm>
            <a:off x="0" y="741363"/>
            <a:ext cx="9144000" cy="6116638"/>
          </a:xfrm>
          <a:prstGeom prst="rect">
            <a:avLst/>
          </a:prstGeom>
          <a:gradFill>
            <a:gsLst>
              <a:gs pos="58000">
                <a:schemeClr val="bg1">
                  <a:alpha val="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lumMod val="44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ko-KR" altLang="en-US" strike="noStrike" noProof="1"/>
          </a:p>
        </p:txBody>
      </p:sp>
      <p:pic>
        <p:nvPicPr>
          <p:cNvPr id="7172" name="그림 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9144000" cy="14144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3" name="그림 2"/>
          <p:cNvPicPr>
            <a:picLocks noChangeAspect="1"/>
          </p:cNvPicPr>
          <p:nvPr userDrawn="1"/>
        </p:nvPicPr>
        <p:blipFill>
          <a:blip r:embed="rId5"/>
          <a:srcRect l="6046" t="7907" r="15465"/>
          <a:stretch>
            <a:fillRect/>
          </a:stretch>
        </p:blipFill>
        <p:spPr>
          <a:xfrm>
            <a:off x="8461375" y="6108700"/>
            <a:ext cx="555625" cy="660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4" name="슬라이드 번호 개체 틀 5"/>
          <p:cNvSpPr txBox="1"/>
          <p:nvPr userDrawn="1"/>
        </p:nvSpPr>
        <p:spPr>
          <a:xfrm>
            <a:off x="7135813" y="6213475"/>
            <a:ext cx="1781175" cy="40640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 latinLnBrk="1"/>
            <a:fld id="{9A0DB2DC-4C9A-4742-B13C-FB6460FD3503}" type="slidenum">
              <a:rPr lang="ko-KR" altLang="en-US" sz="1200">
                <a:solidFill>
                  <a:srgbClr val="402D1F"/>
                </a:solidFill>
                <a:latin typeface="Calibri" panose="020F0502020204030204" charset="0"/>
                <a:ea typeface="Gulim" charset="-127"/>
              </a:rPr>
            </a:fld>
            <a:endParaRPr lang="ko-KR" altLang="en-US" sz="1200">
              <a:solidFill>
                <a:srgbClr val="402D1F"/>
              </a:solidFill>
              <a:latin typeface="Calibri" panose="020F0502020204030204" charset="0"/>
              <a:ea typeface="Gulim" charset="-127"/>
            </a:endParaRPr>
          </a:p>
        </p:txBody>
      </p:sp>
      <p:sp>
        <p:nvSpPr>
          <p:cNvPr id="5" name="텍스트 개체 틀 7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251520" y="75997"/>
            <a:ext cx="8712968" cy="69762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3400" b="1" baseline="0">
                <a:solidFill>
                  <a:srgbClr val="402D1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Calibri" panose="020F0502020204030204" charset="0"/>
                <a:cs typeface="Tahoma" panose="020B0604030504040204" pitchFamily="34" charset="0"/>
              </a:defRPr>
            </a:lvl1pPr>
          </a:lstStyle>
          <a:p>
            <a:pPr lvl="0" fontAlgn="base"/>
            <a:r>
              <a:rPr lang="en-US" altLang="ko-KR" strike="noStrike" noProof="1" smtClean="0"/>
              <a:t>SLIDE MAIN TITLE</a:t>
            </a:r>
            <a:endParaRPr lang="ko-KR" altLang="en-US" strike="noStrike" noProof="1"/>
          </a:p>
        </p:txBody>
      </p:sp>
      <p:sp>
        <p:nvSpPr>
          <p:cNvPr id="6" name="텍스트 개체 틀 7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251520" y="700945"/>
            <a:ext cx="8712968" cy="4103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000" b="1" baseline="0">
                <a:solidFill>
                  <a:srgbClr val="402D1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Calibri" panose="020F0502020204030204" charset="0"/>
                <a:cs typeface="Tahoma" panose="020B0604030504040204" pitchFamily="34" charset="0"/>
              </a:defRPr>
            </a:lvl1pPr>
          </a:lstStyle>
          <a:p>
            <a:pPr lvl="0" fontAlgn="base"/>
            <a:r>
              <a:rPr lang="en-US" altLang="ko-KR" strike="noStrike" noProof="1" smtClean="0"/>
              <a:t>Slide sub title</a:t>
            </a:r>
            <a:endParaRPr lang="ko-KR" altLang="en-US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6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>
              <a:defRPr/>
            </a:pPr>
            <a:fld id="{E1B43228-B6AF-44A2-BF04-B8EEC3EAF3E5}" type="datetime1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7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>
              <a:defRPr/>
            </a:pPr>
            <a:fld id="{B80796C6-296A-439E-92CB-A46BC261A15E}" type="slidenum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base"/>
            <a:fld id="{3BED4874-415F-4462-8CBD-90FA9588F106}" type="datetimeFigureOut">
              <a:rPr lang="zh-CN" altLang="en-US" strike="noStrike" noProof="1" smtClean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fontAlgn="base"/>
            <a:fld id="{8C92ADDF-ABC6-4EEC-846D-A1AE2D410679}" type="slidenum">
              <a:rPr lang="zh-CN" altLang="en-US" strike="noStrike" noProof="1" smtClean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节标题">
    <p:bg>
      <p:bgPr>
        <a:gradFill rotWithShape="0">
          <a:gsLst>
            <a:gs pos="0">
              <a:srgbClr val="F4F4F4">
                <a:alpha val="100000"/>
              </a:srgbClr>
            </a:gs>
            <a:gs pos="35001">
              <a:srgbClr val="D4D4D4">
                <a:alpha val="100000"/>
              </a:srgbClr>
            </a:gs>
            <a:gs pos="100000">
              <a:srgbClr val="BABBBB">
                <a:alpha val="100000"/>
              </a:srgb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F:\Temp\400页超强PPT模板\花PNG\65789.png"/>
          <p:cNvPicPr>
            <a:picLocks noChangeAspect="1"/>
          </p:cNvPicPr>
          <p:nvPr userDrawn="1"/>
        </p:nvPicPr>
        <p:blipFill>
          <a:blip r:embed="rId2"/>
          <a:srcRect r="9569"/>
          <a:stretch>
            <a:fillRect/>
          </a:stretch>
        </p:blipFill>
        <p:spPr>
          <a:xfrm rot="2472549">
            <a:off x="8466138" y="-6591300"/>
            <a:ext cx="3111500" cy="92408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Picture 6" descr="F:\Temp\400页超强PPT模板\花PNG\65789.png"/>
          <p:cNvPicPr>
            <a:picLocks noChangeAspect="1"/>
          </p:cNvPicPr>
          <p:nvPr userDrawn="1"/>
        </p:nvPicPr>
        <p:blipFill>
          <a:blip r:embed="rId2"/>
          <a:srcRect r="9569"/>
          <a:stretch>
            <a:fillRect/>
          </a:stretch>
        </p:blipFill>
        <p:spPr>
          <a:xfrm rot="9390624">
            <a:off x="-1655762" y="-4518025"/>
            <a:ext cx="2209800" cy="6565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pPr fontAlgn="auto"/>
            <a:r>
              <a:rPr lang="zh-CN" altLang="en-US" sz="3130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auto"/>
            <a:r>
              <a:rPr lang="zh-CN" altLang="en-US" sz="1990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fontAlgn="base"/>
            <a:fld id="{5BC574C2-0231-498C-86E3-B4ED627D1603}" type="datetimeFigureOut">
              <a:rPr lang="zh-CN" altLang="en-US" strike="noStrike" noProof="1" smtClean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fontAlgn="base"/>
            <a:fld id="{E7A6D03C-65F4-4C13-B424-B28BC9F7B416}" type="slidenum">
              <a:rPr lang="zh-CN" altLang="en-US" strike="noStrike" noProof="1" smtClean="0"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defRPr/>
            </a:pPr>
            <a:fld id="{E1B43228-B6AF-44A2-BF04-B8EEC3EAF3E5}" type="datetime1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defRPr/>
            </a:pPr>
            <a:fld id="{B80796C6-296A-439E-92CB-A46BC261A15E}" type="slidenum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defRPr/>
            </a:pPr>
            <a:fld id="{E1B43228-B6AF-44A2-BF04-B8EEC3EAF3E5}" type="datetime1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defRPr/>
            </a:pPr>
            <a:fld id="{B80796C6-296A-439E-92CB-A46BC261A15E}" type="slidenum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defRPr/>
            </a:pPr>
            <a:fld id="{E1B43228-B6AF-44A2-BF04-B8EEC3EAF3E5}" type="datetime1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defRPr/>
            </a:pPr>
            <a:fld id="{B80796C6-296A-439E-92CB-A46BC261A15E}" type="slidenum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defRPr/>
            </a:pPr>
            <a:fld id="{E1B43228-B6AF-44A2-BF04-B8EEC3EAF3E5}" type="datetime1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defRPr/>
            </a:pPr>
            <a:fld id="{B80796C6-296A-439E-92CB-A46BC261A15E}" type="slidenum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defRPr/>
            </a:pPr>
            <a:fld id="{E1B43228-B6AF-44A2-BF04-B8EEC3EAF3E5}" type="datetime1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defRPr/>
            </a:pPr>
            <a:fld id="{B80796C6-296A-439E-92CB-A46BC261A15E}" type="slidenum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defRPr/>
            </a:pPr>
            <a:fld id="{E1B43228-B6AF-44A2-BF04-B8EEC3EAF3E5}" type="datetime1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defRPr/>
            </a:pPr>
            <a:fld id="{B80796C6-296A-439E-92CB-A46BC261A15E}" type="slidenum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6264696" cy="648072"/>
          </a:xfrm>
        </p:spPr>
        <p:txBody>
          <a:bodyPr anchor="t">
            <a:noAutofit/>
          </a:bodyPr>
          <a:lstStyle>
            <a:lvl1pPr algn="l">
              <a:defRPr sz="2700" b="1" cap="none" spc="150" baseline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7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fontAlgn="auto">
              <a:defRPr/>
            </a:pPr>
            <a:fld id="{39493326-33DC-4C07-BA77-09BA301A41AB}" type="datetime1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8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5" name="灯片编号占位符 9"/>
          <p:cNvSpPr>
            <a:spLocks noGrp="1"/>
          </p:cNvSpPr>
          <p:nvPr>
            <p:ph type="sldNum" sz="quarter" idx="12"/>
          </p:nvPr>
        </p:nvSpPr>
        <p:spPr>
          <a:xfrm>
            <a:off x="6875463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fontAlgn="auto">
              <a:defRPr/>
            </a:pPr>
            <a:fld id="{D90AC214-E351-41EA-935D-0E43920C531A}" type="slidenum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defRPr/>
            </a:pPr>
            <a:fld id="{E1B43228-B6AF-44A2-BF04-B8EEC3EAF3E5}" type="datetime1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defRPr/>
            </a:pPr>
            <a:fld id="{B80796C6-296A-439E-92CB-A46BC261A15E}" type="slidenum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defRPr/>
            </a:pPr>
            <a:fld id="{E1B43228-B6AF-44A2-BF04-B8EEC3EAF3E5}" type="datetime1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defRPr/>
            </a:pPr>
            <a:fld id="{B80796C6-296A-439E-92CB-A46BC261A15E}" type="slidenum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 fontAlgn="base"/>
            <a:endParaRPr lang="zh-CN" altLang="en-US" strike="noStrike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defRPr/>
            </a:pPr>
            <a:fld id="{E1B43228-B6AF-44A2-BF04-B8EEC3EAF3E5}" type="datetime1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defRPr/>
            </a:pPr>
            <a:fld id="{B80796C6-296A-439E-92CB-A46BC261A15E}" type="slidenum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defRPr/>
            </a:pPr>
            <a:fld id="{E1B43228-B6AF-44A2-BF04-B8EEC3EAF3E5}" type="datetime1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defRPr/>
            </a:pPr>
            <a:fld id="{B80796C6-296A-439E-92CB-A46BC261A15E}" type="slidenum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defRPr/>
            </a:pPr>
            <a:fld id="{E1B43228-B6AF-44A2-BF04-B8EEC3EAF3E5}" type="datetime1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defRPr/>
            </a:pPr>
            <a:fld id="{B80796C6-296A-439E-92CB-A46BC261A15E}" type="slidenum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-10800000" flipH="1">
            <a:off x="4943475" y="4057650"/>
            <a:ext cx="4200525" cy="280035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123" name="组合 6"/>
          <p:cNvGrpSpPr/>
          <p:nvPr userDrawn="1"/>
        </p:nvGrpSpPr>
        <p:grpSpPr>
          <a:xfrm>
            <a:off x="0" y="0"/>
            <a:ext cx="4843463" cy="898525"/>
            <a:chOff x="-1" y="0"/>
            <a:chExt cx="6457950" cy="898070"/>
          </a:xfrm>
        </p:grpSpPr>
        <p:pic>
          <p:nvPicPr>
            <p:cNvPr id="5124" name="图片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-10800000" flipH="1">
              <a:off x="0" y="0"/>
              <a:ext cx="1261367" cy="898069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5125" name="组合 8"/>
            <p:cNvGrpSpPr/>
            <p:nvPr/>
          </p:nvGrpSpPr>
          <p:grpSpPr>
            <a:xfrm>
              <a:off x="-1" y="898070"/>
              <a:ext cx="6457950" cy="0"/>
              <a:chOff x="-152400" y="1088569"/>
              <a:chExt cx="6457950" cy="0"/>
            </a:xfrm>
          </p:grpSpPr>
          <p:cxnSp>
            <p:nvCxnSpPr>
              <p:cNvPr id="10" name="直接连接符 9"/>
              <p:cNvCxnSpPr/>
              <p:nvPr/>
            </p:nvCxnSpPr>
            <p:spPr>
              <a:xfrm>
                <a:off x="-152400" y="1088569"/>
                <a:ext cx="4016424" cy="0"/>
              </a:xfrm>
              <a:prstGeom prst="line">
                <a:avLst/>
              </a:prstGeom>
              <a:ln>
                <a:solidFill>
                  <a:schemeClr val="accent1">
                    <a:alpha val="37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接连接符 10"/>
              <p:cNvCxnSpPr/>
              <p:nvPr/>
            </p:nvCxnSpPr>
            <p:spPr>
              <a:xfrm>
                <a:off x="4119066" y="1088569"/>
                <a:ext cx="971550" cy="0"/>
              </a:xfrm>
              <a:prstGeom prst="line">
                <a:avLst/>
              </a:prstGeom>
              <a:ln>
                <a:solidFill>
                  <a:schemeClr val="accent1">
                    <a:alpha val="37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接连接符 11"/>
              <p:cNvCxnSpPr/>
              <p:nvPr/>
            </p:nvCxnSpPr>
            <p:spPr>
              <a:xfrm>
                <a:off x="5345658" y="1088569"/>
                <a:ext cx="495300" cy="0"/>
              </a:xfrm>
              <a:prstGeom prst="line">
                <a:avLst/>
              </a:prstGeom>
              <a:ln>
                <a:solidFill>
                  <a:schemeClr val="accent1">
                    <a:alpha val="37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连接符 12"/>
              <p:cNvCxnSpPr/>
              <p:nvPr/>
            </p:nvCxnSpPr>
            <p:spPr>
              <a:xfrm>
                <a:off x="6096000" y="1088569"/>
                <a:ext cx="209550" cy="0"/>
              </a:xfrm>
              <a:prstGeom prst="line">
                <a:avLst/>
              </a:prstGeom>
              <a:ln>
                <a:solidFill>
                  <a:schemeClr val="accent1">
                    <a:alpha val="37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>
              <a:defRPr/>
            </a:pPr>
            <a:fld id="{E1B43228-B6AF-44A2-BF04-B8EEC3EAF3E5}" type="datetime1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>
              <a:defRPr/>
            </a:pPr>
            <a:fld id="{B80796C6-296A-439E-92CB-A46BC261A15E}" type="slidenum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defRPr/>
            </a:pPr>
            <a:fld id="{E1B43228-B6AF-44A2-BF04-B8EEC3EAF3E5}" type="datetime1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defRPr/>
            </a:pPr>
            <a:fld id="{B80796C6-296A-439E-92CB-A46BC261A15E}" type="slidenum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节标题">
    <p:bg>
      <p:bgPr>
        <a:gradFill rotWithShape="0">
          <a:gsLst>
            <a:gs pos="0">
              <a:srgbClr val="F4F4F4">
                <a:alpha val="100000"/>
              </a:srgbClr>
            </a:gs>
            <a:gs pos="35001">
              <a:srgbClr val="D4D4D4">
                <a:alpha val="100000"/>
              </a:srgbClr>
            </a:gs>
            <a:gs pos="100000">
              <a:srgbClr val="BABBBB">
                <a:alpha val="100000"/>
              </a:srgb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F:\Temp\400页超强PPT模板\花PNG\65789.png"/>
          <p:cNvPicPr>
            <a:picLocks noChangeAspect="1"/>
          </p:cNvPicPr>
          <p:nvPr userDrawn="1"/>
        </p:nvPicPr>
        <p:blipFill>
          <a:blip r:embed="rId2"/>
          <a:srcRect r="9569"/>
          <a:stretch>
            <a:fillRect/>
          </a:stretch>
        </p:blipFill>
        <p:spPr>
          <a:xfrm rot="2472549">
            <a:off x="8466138" y="-6591300"/>
            <a:ext cx="3111500" cy="92408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Picture 6" descr="F:\Temp\400页超强PPT模板\花PNG\65789.png"/>
          <p:cNvPicPr>
            <a:picLocks noChangeAspect="1"/>
          </p:cNvPicPr>
          <p:nvPr userDrawn="1"/>
        </p:nvPicPr>
        <p:blipFill>
          <a:blip r:embed="rId2"/>
          <a:srcRect r="9569"/>
          <a:stretch>
            <a:fillRect/>
          </a:stretch>
        </p:blipFill>
        <p:spPr>
          <a:xfrm rot="9390624">
            <a:off x="-1655762" y="-4518025"/>
            <a:ext cx="2209800" cy="6565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>
              <a:defRPr/>
            </a:pPr>
            <a:fld id="{E1B43228-B6AF-44A2-BF04-B8EEC3EAF3E5}" type="datetime1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>
              <a:defRPr/>
            </a:pPr>
            <a:fld id="{B80796C6-296A-439E-92CB-A46BC261A15E}" type="slidenum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및 내용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그림 1"/>
          <p:cNvPicPr>
            <a:picLocks noChangeAspect="1"/>
          </p:cNvPicPr>
          <p:nvPr userDrawn="1"/>
        </p:nvPicPr>
        <p:blipFill>
          <a:blip r:embed="rId3"/>
          <a:srcRect b="1942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직사각형 8"/>
          <p:cNvSpPr/>
          <p:nvPr userDrawn="1"/>
        </p:nvSpPr>
        <p:spPr>
          <a:xfrm>
            <a:off x="0" y="741363"/>
            <a:ext cx="9144000" cy="6116638"/>
          </a:xfrm>
          <a:prstGeom prst="rect">
            <a:avLst/>
          </a:prstGeom>
          <a:gradFill>
            <a:gsLst>
              <a:gs pos="58000">
                <a:schemeClr val="bg1">
                  <a:alpha val="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lumMod val="44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ko-KR" altLang="en-US" sz="2100" strike="noStrike" noProof="1"/>
          </a:p>
        </p:txBody>
      </p:sp>
      <p:pic>
        <p:nvPicPr>
          <p:cNvPr id="7172" name="그림 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9144000" cy="14144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3" name="그림 2"/>
          <p:cNvPicPr>
            <a:picLocks noChangeAspect="1"/>
          </p:cNvPicPr>
          <p:nvPr userDrawn="1"/>
        </p:nvPicPr>
        <p:blipFill>
          <a:blip r:embed="rId5"/>
          <a:srcRect l="6046" t="7907" r="15465"/>
          <a:stretch>
            <a:fillRect/>
          </a:stretch>
        </p:blipFill>
        <p:spPr>
          <a:xfrm>
            <a:off x="8461375" y="6108700"/>
            <a:ext cx="555625" cy="660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4" name="슬라이드 번호 개체 틀 5"/>
          <p:cNvSpPr txBox="1"/>
          <p:nvPr userDrawn="1"/>
        </p:nvSpPr>
        <p:spPr>
          <a:xfrm>
            <a:off x="7135813" y="6213475"/>
            <a:ext cx="1781175" cy="40640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ctr"/>
          <a:lstStyle/>
          <a:p>
            <a:pPr lvl="0" algn="r" latinLnBrk="1"/>
            <a:fld id="{9A0DB2DC-4C9A-4742-B13C-FB6460FD3503}" type="slidenum">
              <a:rPr lang="ko-KR" altLang="en-US" sz="900">
                <a:solidFill>
                  <a:srgbClr val="402D1F"/>
                </a:solidFill>
                <a:latin typeface="Calibri" panose="020F0502020204030204" charset="0"/>
                <a:ea typeface="Gulim" charset="-127"/>
              </a:rPr>
            </a:fld>
            <a:endParaRPr lang="ko-KR" altLang="en-US" sz="900">
              <a:solidFill>
                <a:srgbClr val="402D1F"/>
              </a:solidFill>
              <a:latin typeface="Calibri" panose="020F0502020204030204" charset="0"/>
              <a:ea typeface="Gulim" charset="-127"/>
            </a:endParaRPr>
          </a:p>
        </p:txBody>
      </p:sp>
      <p:sp>
        <p:nvSpPr>
          <p:cNvPr id="5" name="텍스트 개체 틀 7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251520" y="75997"/>
            <a:ext cx="8712968" cy="69762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550" b="1" baseline="0">
                <a:solidFill>
                  <a:srgbClr val="402D1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Calibri" panose="020F0502020204030204" charset="0"/>
                <a:cs typeface="Tahoma" panose="020B0604030504040204" pitchFamily="34" charset="0"/>
              </a:defRPr>
            </a:lvl1pPr>
          </a:lstStyle>
          <a:p>
            <a:pPr lvl="0" fontAlgn="base"/>
            <a:r>
              <a:rPr lang="en-US" altLang="ko-KR" strike="noStrike" noProof="1" smtClean="0"/>
              <a:t>SLIDE MAIN TITLE</a:t>
            </a:r>
            <a:endParaRPr lang="ko-KR" altLang="en-US" strike="noStrike" noProof="1"/>
          </a:p>
        </p:txBody>
      </p:sp>
      <p:sp>
        <p:nvSpPr>
          <p:cNvPr id="6" name="텍스트 개체 틀 7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251520" y="700945"/>
            <a:ext cx="8712968" cy="4103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1500" b="1" baseline="0">
                <a:solidFill>
                  <a:srgbClr val="402D1F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Calibri" panose="020F0502020204030204" charset="0"/>
                <a:cs typeface="Tahoma" panose="020B0604030504040204" pitchFamily="34" charset="0"/>
              </a:defRPr>
            </a:lvl1pPr>
          </a:lstStyle>
          <a:p>
            <a:pPr lvl="0" fontAlgn="base"/>
            <a:r>
              <a:rPr lang="en-US" altLang="ko-KR" strike="noStrike" noProof="1" smtClean="0"/>
              <a:t>Slide sub title</a:t>
            </a:r>
            <a:endParaRPr lang="ko-KR" altLang="en-US" strike="noStrike" noProof="1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6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>
              <a:defRPr/>
            </a:pPr>
            <a:fld id="{E1B43228-B6AF-44A2-BF04-B8EEC3EAF3E5}" type="datetime1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7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8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>
              <a:defRPr/>
            </a:pPr>
            <a:fld id="{B80796C6-296A-439E-92CB-A46BC261A15E}" type="slidenum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0">
        <p14:warp dir="in"/>
      </p:transition>
    </mc:Choice>
    <mc:Fallback>
      <p:transition spd="slow" advClick="0" advTm="0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0">
        <p14:warp dir="in"/>
      </p:transition>
    </mc:Choice>
    <mc:Fallback>
      <p:transition spd="slow" advClick="0" advTm="0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0">
        <p14:warp dir="in"/>
      </p:transition>
    </mc:Choice>
    <mc:Fallback>
      <p:transition spd="slow" advClick="0" advTm="0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0">
        <p14:warp dir="in"/>
      </p:transition>
    </mc:Choice>
    <mc:Fallback>
      <p:transition spd="slow" advClick="0" advTm="0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0">
        <p14:warp dir="in"/>
      </p:transition>
    </mc:Choice>
    <mc:Fallback>
      <p:transition spd="slow" advClick="0" advTm="0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0">
        <p14:warp dir="in"/>
      </p:transition>
    </mc:Choice>
    <mc:Fallback>
      <p:transition spd="slow" advClick="0" advTm="0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0">
        <p14:warp dir="in"/>
      </p:transition>
    </mc:Choice>
    <mc:Fallback>
      <p:transition spd="slow" advClick="0" advTm="0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0">
        <p14:warp dir="in"/>
      </p:transition>
    </mc:Choice>
    <mc:Fallback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defRPr/>
            </a:pPr>
            <a:fld id="{E1B43228-B6AF-44A2-BF04-B8EEC3EAF3E5}" type="datetime1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defRPr/>
            </a:pPr>
            <a:fld id="{B80796C6-296A-439E-92CB-A46BC261A15E}" type="slidenum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0">
        <p14:warp dir="in"/>
      </p:transition>
    </mc:Choice>
    <mc:Fallback>
      <p:transition spd="slow" advClick="0" advTm="0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0">
        <p14:warp dir="in"/>
      </p:transition>
    </mc:Choice>
    <mc:Fallback>
      <p:transition spd="slow" advClick="0" advTm="0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0">
        <p14:warp dir="in"/>
      </p:transition>
    </mc:Choice>
    <mc:Fallback>
      <p:transition spd="slow" advClick="0" advTm="0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0">
        <p14:warp dir="in"/>
      </p:transition>
    </mc:Choice>
    <mc:Fallback>
      <p:transition spd="slow" advClick="0" advTm="0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0">
        <p14:warp dir="in"/>
      </p:transition>
    </mc:Choice>
    <mc:Fallback>
      <p:transition spd="slow" advClick="0" advTm="0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B43228-B6AF-44A2-BF04-B8EEC3EAF3E5}" type="datetime1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E2AD1F5-7114-448B-95C4-50F3D62926E6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0">
        <p14:warp dir="in"/>
      </p:transition>
    </mc:Choice>
    <mc:Fallback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defRPr/>
            </a:pPr>
            <a:fld id="{E1B43228-B6AF-44A2-BF04-B8EEC3EAF3E5}" type="datetime1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defRPr/>
            </a:pPr>
            <a:fld id="{B80796C6-296A-439E-92CB-A46BC261A15E}" type="slidenum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6264696" cy="648072"/>
          </a:xfrm>
        </p:spPr>
        <p:txBody>
          <a:bodyPr anchor="t">
            <a:noAutofit/>
          </a:bodyPr>
          <a:lstStyle>
            <a:lvl1pPr algn="l">
              <a:defRPr sz="3600" b="1" cap="none" spc="150" baseline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7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fontAlgn="auto">
              <a:defRPr/>
            </a:pPr>
            <a:fld id="{39493326-33DC-4C07-BA77-09BA301A41AB}" type="datetime1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8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5" name="灯片编号占位符 9"/>
          <p:cNvSpPr>
            <a:spLocks noGrp="1"/>
          </p:cNvSpPr>
          <p:nvPr>
            <p:ph type="sldNum" sz="quarter" idx="12"/>
          </p:nvPr>
        </p:nvSpPr>
        <p:spPr>
          <a:xfrm>
            <a:off x="6875463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fontAlgn="auto">
              <a:defRPr/>
            </a:pPr>
            <a:fld id="{D90AC214-E351-41EA-935D-0E43920C531A}" type="slidenum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defRPr/>
            </a:pPr>
            <a:fld id="{E1B43228-B6AF-44A2-BF04-B8EEC3EAF3E5}" type="datetime1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defRPr/>
            </a:pPr>
            <a:fld id="{B80796C6-296A-439E-92CB-A46BC261A15E}" type="slidenum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defRPr/>
            </a:pPr>
            <a:fld id="{E1B43228-B6AF-44A2-BF04-B8EEC3EAF3E5}" type="datetime1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defRPr/>
            </a:pPr>
            <a:fld id="{B80796C6-296A-439E-92CB-A46BC261A15E}" type="slidenum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 fontAlgn="base"/>
            <a:endParaRPr lang="zh-CN" altLang="en-US" strike="noStrike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defRPr/>
            </a:pPr>
            <a:fld id="{E1B43228-B6AF-44A2-BF04-B8EEC3EAF3E5}" type="datetime1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defRPr/>
            </a:pPr>
            <a:fld id="{B80796C6-296A-439E-92CB-A46BC261A15E}" type="slidenum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image" Target="../media/image2.jpeg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5" Type="http://schemas.openxmlformats.org/officeDocument/2006/relationships/theme" Target="../theme/theme2.xml"/><Relationship Id="rId4" Type="http://schemas.openxmlformats.org/officeDocument/2006/relationships/image" Target="../media/image9.png"/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3.xml"/><Relationship Id="rId15" Type="http://schemas.openxmlformats.org/officeDocument/2006/relationships/image" Target="../media/image2.jpeg"/><Relationship Id="rId14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0.xml"/><Relationship Id="rId8" Type="http://schemas.openxmlformats.org/officeDocument/2006/relationships/slideLayout" Target="../slideLayouts/slideLayout39.xml"/><Relationship Id="rId7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5" Type="http://schemas.openxmlformats.org/officeDocument/2006/relationships/theme" Target="../theme/theme4.xml"/><Relationship Id="rId14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 indent="-285750"/>
            <a:r>
              <a:rPr lang="zh-CN" altLang="en-US"/>
              <a:t>第二级</a:t>
            </a:r>
            <a:endParaRPr lang="zh-CN" altLang="en-US"/>
          </a:p>
          <a:p>
            <a:pPr lvl="2" indent="-228600"/>
            <a:r>
              <a:rPr lang="zh-CN" altLang="en-US"/>
              <a:t>第三级</a:t>
            </a:r>
            <a:endParaRPr lang="zh-CN" altLang="en-US"/>
          </a:p>
          <a:p>
            <a:pPr lvl="3" indent="-228600"/>
            <a:r>
              <a:rPr lang="zh-CN" altLang="en-US"/>
              <a:t>第四级</a:t>
            </a:r>
            <a:endParaRPr lang="zh-CN" altLang="en-US"/>
          </a:p>
          <a:p>
            <a:pPr lvl="4" indent="-22860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fontAlgn="auto">
              <a:defRPr/>
            </a:pPr>
            <a:fld id="{E1B43228-B6AF-44A2-BF04-B8EEC3EAF3E5}" type="datetime1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fontAlgn="auto">
              <a:defRPr/>
            </a:pPr>
            <a:fld id="{B80796C6-296A-439E-92CB-A46BC261A15E}" type="slidenum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anose="020B0604030504040204" pitchFamily="34" charset="0"/>
          <a:ea typeface="微软雅黑" panose="020B0503020204020204" pitchFamily="34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anose="020B0604030504040204" pitchFamily="34" charset="0"/>
          <a:ea typeface="微软雅黑" panose="020B0503020204020204" pitchFamily="34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anose="020B0604030504040204" pitchFamily="34" charset="0"/>
          <a:ea typeface="微软雅黑" panose="020B0503020204020204" pitchFamily="34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anose="020B0604030504040204" pitchFamily="34" charset="0"/>
          <a:ea typeface="微软雅黑" panose="020B0503020204020204" pitchFamily="34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anose="020B0604030504040204" pitchFamily="34" charset="0"/>
          <a:ea typeface="微软雅黑" panose="020B0503020204020204" pitchFamily="34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anose="020B0604030504040204" pitchFamily="34" charset="0"/>
          <a:ea typeface="微软雅黑" panose="020B0503020204020204" pitchFamily="34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anose="020B0604030504040204" pitchFamily="34" charset="0"/>
          <a:ea typeface="微软雅黑" panose="020B0503020204020204" pitchFamily="34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anose="020B0604030504040204" pitchFamily="34" charset="0"/>
          <a:ea typeface="微软雅黑" panose="020B0503020204020204" pitchFamily="34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</p:sldLayoutIdLst>
  <p:transition spd="med" advTm="0">
    <p:fade/>
  </p:transition>
  <p:hf sldNum="0" hdr="0" ftr="0" dt="0"/>
  <p:txStyles>
    <p:titleStyle>
      <a:lvl1pPr algn="l" defTabSz="650240" rtl="0" eaLnBrk="1" latinLnBrk="0" hangingPunct="1">
        <a:lnSpc>
          <a:spcPct val="90000"/>
        </a:lnSpc>
        <a:spcBef>
          <a:spcPct val="0"/>
        </a:spcBef>
        <a:buNone/>
        <a:defRPr sz="313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560" indent="-162560" algn="l" defTabSz="650240" rtl="0" eaLnBrk="1" latinLnBrk="0" hangingPunct="1">
        <a:lnSpc>
          <a:spcPct val="90000"/>
        </a:lnSpc>
        <a:spcBef>
          <a:spcPts val="710"/>
        </a:spcBef>
        <a:buFont typeface="Arial" panose="020B0604020202020204" pitchFamily="34" charset="0"/>
        <a:buChar char="•"/>
        <a:defRPr sz="1990" kern="1200">
          <a:solidFill>
            <a:schemeClr val="tx1"/>
          </a:solidFill>
          <a:latin typeface="+mn-lt"/>
          <a:ea typeface="+mn-ea"/>
          <a:cs typeface="+mn-cs"/>
        </a:defRPr>
      </a:lvl1pPr>
      <a:lvl2pPr marL="487680" indent="-162560" algn="l" defTabSz="650240" rtl="0" eaLnBrk="1" latinLnBrk="0" hangingPunct="1">
        <a:lnSpc>
          <a:spcPct val="90000"/>
        </a:lnSpc>
        <a:spcBef>
          <a:spcPts val="355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162560" algn="l" defTabSz="650240" rtl="0" eaLnBrk="1" latinLnBrk="0" hangingPunct="1">
        <a:lnSpc>
          <a:spcPct val="90000"/>
        </a:lnSpc>
        <a:spcBef>
          <a:spcPts val="355"/>
        </a:spcBef>
        <a:buFont typeface="Arial" panose="020B0604020202020204" pitchFamily="34" charset="0"/>
        <a:buChar char="•"/>
        <a:defRPr sz="1420" kern="1200">
          <a:solidFill>
            <a:schemeClr val="tx1"/>
          </a:solidFill>
          <a:latin typeface="+mn-lt"/>
          <a:ea typeface="+mn-ea"/>
          <a:cs typeface="+mn-cs"/>
        </a:defRPr>
      </a:lvl3pPr>
      <a:lvl4pPr marL="1137920" indent="-162560" algn="l" defTabSz="650240" rtl="0" eaLnBrk="1" latinLnBrk="0" hangingPunct="1">
        <a:lnSpc>
          <a:spcPct val="90000"/>
        </a:lnSpc>
        <a:spcBef>
          <a:spcPts val="355"/>
        </a:spcBef>
        <a:buFont typeface="Arial" panose="020B0604020202020204" pitchFamily="34" charset="0"/>
        <a:buChar char="•"/>
        <a:defRPr sz="128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62560" algn="l" defTabSz="650240" rtl="0" eaLnBrk="1" latinLnBrk="0" hangingPunct="1">
        <a:lnSpc>
          <a:spcPct val="90000"/>
        </a:lnSpc>
        <a:spcBef>
          <a:spcPts val="355"/>
        </a:spcBef>
        <a:buFont typeface="Arial" panose="020B0604020202020204" pitchFamily="34" charset="0"/>
        <a:buChar char="•"/>
        <a:defRPr sz="1280" kern="1200">
          <a:solidFill>
            <a:schemeClr val="tx1"/>
          </a:solidFill>
          <a:latin typeface="+mn-lt"/>
          <a:ea typeface="+mn-ea"/>
          <a:cs typeface="+mn-cs"/>
        </a:defRPr>
      </a:lvl5pPr>
      <a:lvl6pPr marL="1788160" indent="-162560" algn="l" defTabSz="650240" rtl="0" eaLnBrk="1" latinLnBrk="0" hangingPunct="1">
        <a:lnSpc>
          <a:spcPct val="90000"/>
        </a:lnSpc>
        <a:spcBef>
          <a:spcPts val="355"/>
        </a:spcBef>
        <a:buFont typeface="Arial" panose="020B0604020202020204" pitchFamily="34" charset="0"/>
        <a:buChar char="•"/>
        <a:defRPr sz="1280" kern="1200">
          <a:solidFill>
            <a:schemeClr val="tx1"/>
          </a:solidFill>
          <a:latin typeface="+mn-lt"/>
          <a:ea typeface="+mn-ea"/>
          <a:cs typeface="+mn-cs"/>
        </a:defRPr>
      </a:lvl6pPr>
      <a:lvl7pPr marL="2113280" indent="-162560" algn="l" defTabSz="650240" rtl="0" eaLnBrk="1" latinLnBrk="0" hangingPunct="1">
        <a:lnSpc>
          <a:spcPct val="90000"/>
        </a:lnSpc>
        <a:spcBef>
          <a:spcPts val="355"/>
        </a:spcBef>
        <a:buFont typeface="Arial" panose="020B0604020202020204" pitchFamily="34" charset="0"/>
        <a:buChar char="•"/>
        <a:defRPr sz="1280" kern="1200">
          <a:solidFill>
            <a:schemeClr val="tx1"/>
          </a:solidFill>
          <a:latin typeface="+mn-lt"/>
          <a:ea typeface="+mn-ea"/>
          <a:cs typeface="+mn-cs"/>
        </a:defRPr>
      </a:lvl7pPr>
      <a:lvl8pPr marL="2438400" indent="-162560" algn="l" defTabSz="650240" rtl="0" eaLnBrk="1" latinLnBrk="0" hangingPunct="1">
        <a:lnSpc>
          <a:spcPct val="90000"/>
        </a:lnSpc>
        <a:spcBef>
          <a:spcPts val="355"/>
        </a:spcBef>
        <a:buFont typeface="Arial" panose="020B0604020202020204" pitchFamily="34" charset="0"/>
        <a:buChar char="•"/>
        <a:defRPr sz="1280" kern="1200">
          <a:solidFill>
            <a:schemeClr val="tx1"/>
          </a:solidFill>
          <a:latin typeface="+mn-lt"/>
          <a:ea typeface="+mn-ea"/>
          <a:cs typeface="+mn-cs"/>
        </a:defRPr>
      </a:lvl8pPr>
      <a:lvl9pPr marL="2764155" indent="-162560" algn="l" defTabSz="650240" rtl="0" eaLnBrk="1" latinLnBrk="0" hangingPunct="1">
        <a:lnSpc>
          <a:spcPct val="90000"/>
        </a:lnSpc>
        <a:spcBef>
          <a:spcPts val="355"/>
        </a:spcBef>
        <a:buFont typeface="Arial" panose="020B0604020202020204" pitchFamily="34" charset="0"/>
        <a:buChar char="•"/>
        <a:defRPr sz="12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50240" rtl="0" eaLnBrk="1" latinLnBrk="0" hangingPunct="1">
        <a:defRPr sz="1280" kern="1200">
          <a:solidFill>
            <a:schemeClr val="tx1"/>
          </a:solidFill>
          <a:latin typeface="+mn-lt"/>
          <a:ea typeface="+mn-ea"/>
          <a:cs typeface="+mn-cs"/>
        </a:defRPr>
      </a:lvl1pPr>
      <a:lvl2pPr marL="325120" algn="l" defTabSz="650240" rtl="0" eaLnBrk="1" latinLnBrk="0" hangingPunct="1">
        <a:defRPr sz="1280" kern="1200">
          <a:solidFill>
            <a:schemeClr val="tx1"/>
          </a:solidFill>
          <a:latin typeface="+mn-lt"/>
          <a:ea typeface="+mn-ea"/>
          <a:cs typeface="+mn-cs"/>
        </a:defRPr>
      </a:lvl2pPr>
      <a:lvl3pPr marL="650240" algn="l" defTabSz="650240" rtl="0" eaLnBrk="1" latinLnBrk="0" hangingPunct="1">
        <a:defRPr sz="1280" kern="1200">
          <a:solidFill>
            <a:schemeClr val="tx1"/>
          </a:solidFill>
          <a:latin typeface="+mn-lt"/>
          <a:ea typeface="+mn-ea"/>
          <a:cs typeface="+mn-cs"/>
        </a:defRPr>
      </a:lvl3pPr>
      <a:lvl4pPr marL="975360" algn="l" defTabSz="650240" rtl="0" eaLnBrk="1" latinLnBrk="0" hangingPunct="1">
        <a:defRPr sz="1280" kern="1200">
          <a:solidFill>
            <a:schemeClr val="tx1"/>
          </a:solidFill>
          <a:latin typeface="+mn-lt"/>
          <a:ea typeface="+mn-ea"/>
          <a:cs typeface="+mn-cs"/>
        </a:defRPr>
      </a:lvl4pPr>
      <a:lvl5pPr marL="1300480" algn="l" defTabSz="650240" rtl="0" eaLnBrk="1" latinLnBrk="0" hangingPunct="1">
        <a:defRPr sz="1280" kern="1200">
          <a:solidFill>
            <a:schemeClr val="tx1"/>
          </a:solidFill>
          <a:latin typeface="+mn-lt"/>
          <a:ea typeface="+mn-ea"/>
          <a:cs typeface="+mn-cs"/>
        </a:defRPr>
      </a:lvl5pPr>
      <a:lvl6pPr marL="1625600" algn="l" defTabSz="650240" rtl="0" eaLnBrk="1" latinLnBrk="0" hangingPunct="1">
        <a:defRPr sz="1280" kern="1200">
          <a:solidFill>
            <a:schemeClr val="tx1"/>
          </a:solidFill>
          <a:latin typeface="+mn-lt"/>
          <a:ea typeface="+mn-ea"/>
          <a:cs typeface="+mn-cs"/>
        </a:defRPr>
      </a:lvl6pPr>
      <a:lvl7pPr marL="1950720" algn="l" defTabSz="650240" rtl="0" eaLnBrk="1" latinLnBrk="0" hangingPunct="1">
        <a:defRPr sz="1280" kern="1200">
          <a:solidFill>
            <a:schemeClr val="tx1"/>
          </a:solidFill>
          <a:latin typeface="+mn-lt"/>
          <a:ea typeface="+mn-ea"/>
          <a:cs typeface="+mn-cs"/>
        </a:defRPr>
      </a:lvl7pPr>
      <a:lvl8pPr marL="2275840" algn="l" defTabSz="650240" rtl="0" eaLnBrk="1" latinLnBrk="0" hangingPunct="1">
        <a:defRPr sz="1280" kern="1200">
          <a:solidFill>
            <a:schemeClr val="tx1"/>
          </a:solidFill>
          <a:latin typeface="+mn-lt"/>
          <a:ea typeface="+mn-ea"/>
          <a:cs typeface="+mn-cs"/>
        </a:defRPr>
      </a:lvl8pPr>
      <a:lvl9pPr marL="2600960" algn="l" defTabSz="650240" rtl="0" eaLnBrk="1" latinLnBrk="0" hangingPunct="1">
        <a:defRPr sz="12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 indent="-285750"/>
            <a:r>
              <a:rPr lang="zh-CN" altLang="en-US"/>
              <a:t>第二级</a:t>
            </a:r>
            <a:endParaRPr lang="zh-CN" altLang="en-US"/>
          </a:p>
          <a:p>
            <a:pPr lvl="2" indent="-228600"/>
            <a:r>
              <a:rPr lang="zh-CN" altLang="en-US"/>
              <a:t>第三级</a:t>
            </a:r>
            <a:endParaRPr lang="zh-CN" altLang="en-US"/>
          </a:p>
          <a:p>
            <a:pPr lvl="3" indent="-228600"/>
            <a:r>
              <a:rPr lang="zh-CN" altLang="en-US"/>
              <a:t>第四级</a:t>
            </a:r>
            <a:endParaRPr lang="zh-CN" altLang="en-US"/>
          </a:p>
          <a:p>
            <a:pPr lvl="4" indent="-22860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fontAlgn="auto">
              <a:defRPr/>
            </a:pPr>
            <a:fld id="{E1B43228-B6AF-44A2-BF04-B8EEC3EAF3E5}" type="datetime1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fontAlgn="auto">
              <a:defRPr/>
            </a:pPr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fontAlgn="auto">
              <a:defRPr/>
            </a:pPr>
            <a:fld id="{B80796C6-296A-439E-92CB-A46BC261A15E}" type="slidenum">
              <a:rPr lang="zh-CN" altLang="en-US" strike="noStrike" noProof="1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anose="020B0604030504040204" pitchFamily="34" charset="0"/>
          <a:ea typeface="微软雅黑" panose="020B0503020204020204" pitchFamily="34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anose="020B0604030504040204" pitchFamily="34" charset="0"/>
          <a:ea typeface="微软雅黑" panose="020B0503020204020204" pitchFamily="34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anose="020B0604030504040204" pitchFamily="34" charset="0"/>
          <a:ea typeface="微软雅黑" panose="020B0503020204020204" pitchFamily="34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anose="020B0604030504040204" pitchFamily="34" charset="0"/>
          <a:ea typeface="微软雅黑" panose="020B0503020204020204" pitchFamily="34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anose="020B0604030504040204" pitchFamily="34" charset="0"/>
          <a:ea typeface="微软雅黑" panose="020B0503020204020204" pitchFamily="34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anose="020B0604030504040204" pitchFamily="34" charset="0"/>
          <a:ea typeface="微软雅黑" panose="020B0503020204020204" pitchFamily="34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anose="020B0604030504040204" pitchFamily="34" charset="0"/>
          <a:ea typeface="微软雅黑" panose="020B0503020204020204" pitchFamily="34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panose="020B0604030504040204" pitchFamily="34" charset="0"/>
          <a:ea typeface="微软雅黑" panose="020B0503020204020204" pitchFamily="34" charset="-122"/>
        </a:defRPr>
      </a:lvl9pPr>
    </p:titleStyle>
    <p:bodyStyle>
      <a:lvl1pPr marL="257175" indent="-257175" algn="l" rtl="0" eaLnBrk="0" fontAlgn="base" hangingPunct="0">
        <a:spcBef>
          <a:spcPct val="15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3995" algn="l" rtl="0" eaLnBrk="0" fontAlgn="base" hangingPunct="0">
        <a:spcBef>
          <a:spcPct val="15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15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15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15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</p:sldLayoutIdLst>
  <mc:AlternateContent xmlns:mc="http://schemas.openxmlformats.org/markup-compatibility/2006">
    <mc:Choice xmlns:p14="http://schemas.microsoft.com/office/powerpoint/2010/main" Requires="p14">
      <p:transition spd="slow" p14:dur="900" advClick="0" advTm="0">
        <p14:warp dir="in"/>
      </p:transition>
    </mc:Choice>
    <mc:Fallback>
      <p:transition spd="slow" advClick="0" advTm="0">
        <p:fade/>
      </p:transition>
    </mc:Fallback>
  </mc:AlternateConten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2.xml"/><Relationship Id="rId1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16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25.xml"/><Relationship Id="rId8" Type="http://schemas.openxmlformats.org/officeDocument/2006/relationships/tags" Target="../tags/tag24.xml"/><Relationship Id="rId7" Type="http://schemas.openxmlformats.org/officeDocument/2006/relationships/tags" Target="../tags/tag23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7" Type="http://schemas.openxmlformats.org/officeDocument/2006/relationships/notesSlide" Target="../notesSlides/notesSlide9.xml"/><Relationship Id="rId16" Type="http://schemas.openxmlformats.org/officeDocument/2006/relationships/slideLayout" Target="../slideLayouts/slideLayout32.xml"/><Relationship Id="rId15" Type="http://schemas.openxmlformats.org/officeDocument/2006/relationships/tags" Target="../tags/tag31.xml"/><Relationship Id="rId14" Type="http://schemas.openxmlformats.org/officeDocument/2006/relationships/tags" Target="../tags/tag30.xml"/><Relationship Id="rId13" Type="http://schemas.openxmlformats.org/officeDocument/2006/relationships/tags" Target="../tags/tag29.xml"/><Relationship Id="rId12" Type="http://schemas.openxmlformats.org/officeDocument/2006/relationships/tags" Target="../tags/tag28.xml"/><Relationship Id="rId11" Type="http://schemas.openxmlformats.org/officeDocument/2006/relationships/tags" Target="../tags/tag27.xml"/><Relationship Id="rId10" Type="http://schemas.openxmlformats.org/officeDocument/2006/relationships/tags" Target="../tags/tag26.xml"/><Relationship Id="rId1" Type="http://schemas.openxmlformats.org/officeDocument/2006/relationships/tags" Target="../tags/tag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7" Type="http://schemas.openxmlformats.org/officeDocument/2006/relationships/notesSlide" Target="../notesSlides/notesSlide2.xml"/><Relationship Id="rId16" Type="http://schemas.openxmlformats.org/officeDocument/2006/relationships/slideLayout" Target="../slideLayouts/slideLayout2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4"/>
          <p:cNvSpPr txBox="1"/>
          <p:nvPr/>
        </p:nvSpPr>
        <p:spPr>
          <a:xfrm>
            <a:off x="474345" y="2132648"/>
            <a:ext cx="8365331" cy="1447800"/>
          </a:xfrm>
          <a:prstGeom prst="rect">
            <a:avLst/>
          </a:prstGeom>
          <a:noFill/>
          <a:ln w="9525">
            <a:noFill/>
          </a:ln>
        </p:spPr>
        <p:txBody>
          <a:bodyPr lIns="69056" tIns="34528" rIns="69056" bIns="34528" anchor="ctr"/>
          <a:lstStyle/>
          <a:p>
            <a:pPr algn="ctr">
              <a:lnSpc>
                <a:spcPct val="150000"/>
              </a:lnSpc>
            </a:pPr>
            <a:r>
              <a:rPr lang="zh-CN" altLang="en-US" sz="33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ea"/>
              </a:rPr>
              <a:t>人文学院档案学专业硕士学位点介绍</a:t>
            </a:r>
            <a:endParaRPr lang="zh-CN" altLang="en-US" sz="27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1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endParaRPr lang="zh-CN" altLang="en-US" sz="21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流程图: 可选过程 2"/>
          <p:cNvSpPr/>
          <p:nvPr/>
        </p:nvSpPr>
        <p:spPr>
          <a:xfrm>
            <a:off x="96520" y="2546985"/>
            <a:ext cx="1811020" cy="1706880"/>
          </a:xfrm>
          <a:prstGeom prst="flowChartAlternateProcess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近五年</a:t>
            </a:r>
            <a:r>
              <a:rPr lang="zh-CN" altLang="en-US" sz="20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论著</a:t>
            </a:r>
            <a:endParaRPr lang="zh-CN" altLang="en-US" sz="20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algn="ctr"/>
            <a:r>
              <a:rPr lang="en-US" sz="20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100</a:t>
            </a:r>
            <a:r>
              <a:rPr lang="zh-CN" altLang="en-US" sz="20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余部（篇）</a:t>
            </a:r>
            <a:endParaRPr lang="zh-CN" altLang="en-US" sz="20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cxnSp>
        <p:nvCxnSpPr>
          <p:cNvPr id="4" name="直接箭头连接符 3"/>
          <p:cNvCxnSpPr/>
          <p:nvPr/>
        </p:nvCxnSpPr>
        <p:spPr>
          <a:xfrm flipV="1">
            <a:off x="1907540" y="1701165"/>
            <a:ext cx="927735" cy="93599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>
            <a:stCxn id="3" idx="3"/>
          </p:cNvCxnSpPr>
          <p:nvPr/>
        </p:nvCxnSpPr>
        <p:spPr>
          <a:xfrm>
            <a:off x="1907540" y="3400425"/>
            <a:ext cx="864235" cy="2857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直接箭头连接符 4"/>
          <p:cNvCxnSpPr/>
          <p:nvPr/>
        </p:nvCxnSpPr>
        <p:spPr>
          <a:xfrm>
            <a:off x="1912620" y="4198620"/>
            <a:ext cx="787400" cy="81470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流程图: 可选过程 10"/>
          <p:cNvSpPr/>
          <p:nvPr/>
        </p:nvSpPr>
        <p:spPr>
          <a:xfrm>
            <a:off x="2843530" y="1124585"/>
            <a:ext cx="2016125" cy="1296035"/>
          </a:xfrm>
          <a:prstGeom prst="flowChartAlternateProcess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论文（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98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篇）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15" name="流程图: 可选过程 14"/>
          <p:cNvSpPr/>
          <p:nvPr/>
        </p:nvSpPr>
        <p:spPr>
          <a:xfrm>
            <a:off x="2835275" y="2957830"/>
            <a:ext cx="2002790" cy="1296035"/>
          </a:xfrm>
          <a:prstGeom prst="flowChartAlternateProcess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专著（</a:t>
            </a:r>
            <a:r>
              <a:rPr 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12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部）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17" name="流程图: 可选过程 16"/>
          <p:cNvSpPr/>
          <p:nvPr/>
        </p:nvSpPr>
        <p:spPr>
          <a:xfrm>
            <a:off x="2771775" y="4725035"/>
            <a:ext cx="2016125" cy="1007745"/>
          </a:xfrm>
          <a:prstGeom prst="flowChartAlternateProcess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教材（</a:t>
            </a:r>
            <a:r>
              <a:rPr 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部）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19" name="流程图: 显示 18"/>
          <p:cNvSpPr/>
          <p:nvPr/>
        </p:nvSpPr>
        <p:spPr>
          <a:xfrm>
            <a:off x="4859655" y="1124585"/>
            <a:ext cx="3633470" cy="1279525"/>
          </a:xfrm>
          <a:prstGeom prst="flowChartDisplay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CSSCI</a:t>
            </a:r>
            <a:r>
              <a:rPr lang="zh-CN" altLang="en-US" sz="24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以上</a:t>
            </a:r>
            <a:r>
              <a:rPr lang="en-US" altLang="zh-CN" sz="24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46</a:t>
            </a:r>
            <a:r>
              <a:rPr lang="zh-CN" altLang="en-US" sz="24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篇，</a:t>
            </a:r>
            <a:endParaRPr lang="zh-CN" altLang="en-US" sz="2400" b="1">
              <a:solidFill>
                <a:schemeClr val="tx1"/>
              </a:solidFill>
              <a:latin typeface="楷体_GB2312" panose="02010609030101010101" charset="-122"/>
              <a:ea typeface="楷体_GB2312" panose="02010609030101010101" charset="-122"/>
              <a:cs typeface="楷体_GB2312" panose="02010609030101010101" charset="-122"/>
            </a:endParaRPr>
          </a:p>
          <a:p>
            <a:pPr algn="ctr"/>
            <a:r>
              <a:rPr lang="zh-CN" altLang="en-US" sz="24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其他论文</a:t>
            </a:r>
            <a:r>
              <a:rPr lang="en-US" altLang="zh-CN" sz="24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52</a:t>
            </a:r>
            <a:r>
              <a:rPr lang="zh-CN" altLang="en-US" sz="24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篇</a:t>
            </a:r>
            <a:endParaRPr lang="zh-CN" altLang="en-US" sz="2400" b="1">
              <a:solidFill>
                <a:schemeClr val="tx1"/>
              </a:solidFill>
              <a:latin typeface="楷体_GB2312" panose="02010609030101010101" charset="-122"/>
              <a:ea typeface="楷体_GB2312" panose="02010609030101010101" charset="-122"/>
              <a:cs typeface="楷体_GB2312" panose="02010609030101010101" charset="-122"/>
              <a:sym typeface="+mn-ea"/>
            </a:endParaRPr>
          </a:p>
        </p:txBody>
      </p:sp>
      <p:sp>
        <p:nvSpPr>
          <p:cNvPr id="20" name="流程图: 显示 19"/>
          <p:cNvSpPr/>
          <p:nvPr/>
        </p:nvSpPr>
        <p:spPr>
          <a:xfrm>
            <a:off x="4859655" y="3112135"/>
            <a:ext cx="3102610" cy="986790"/>
          </a:xfrm>
          <a:prstGeom prst="flowChartDisplay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sz="24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国家级出版社（</a:t>
            </a:r>
            <a:r>
              <a:rPr lang="en-US" altLang="zh-CN" sz="24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12</a:t>
            </a:r>
            <a:r>
              <a:rPr lang="zh-CN" altLang="en-US" sz="24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部）</a:t>
            </a:r>
            <a:endParaRPr lang="zh-CN" altLang="en-US" sz="2400" b="1">
              <a:solidFill>
                <a:schemeClr val="tx1"/>
              </a:solidFill>
              <a:latin typeface="楷体_GB2312" panose="02010609030101010101" charset="-122"/>
              <a:ea typeface="楷体_GB2312" panose="02010609030101010101" charset="-122"/>
              <a:cs typeface="楷体_GB2312" panose="0201060903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流程图: 可选过程 2"/>
          <p:cNvSpPr/>
          <p:nvPr/>
        </p:nvSpPr>
        <p:spPr>
          <a:xfrm>
            <a:off x="96520" y="2546350"/>
            <a:ext cx="1811020" cy="1706880"/>
          </a:xfrm>
          <a:prstGeom prst="flowChartAlternateProcess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</a:rPr>
              <a:t>省级教学科研平台</a:t>
            </a:r>
            <a:endParaRPr lang="zh-CN" altLang="en-US" sz="2400" b="1">
              <a:solidFill>
                <a:schemeClr val="tx1"/>
              </a:solidFill>
            </a:endParaRPr>
          </a:p>
          <a:p>
            <a:pPr algn="ctr"/>
            <a:r>
              <a:rPr lang="en-US" sz="2400" b="1">
                <a:solidFill>
                  <a:schemeClr val="tx1"/>
                </a:solidFill>
              </a:rPr>
              <a:t>2</a:t>
            </a:r>
            <a:r>
              <a:rPr lang="zh-CN" altLang="en-US" sz="2400" b="1">
                <a:solidFill>
                  <a:schemeClr val="tx1"/>
                </a:solidFill>
              </a:rPr>
              <a:t>个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cxnSp>
        <p:nvCxnSpPr>
          <p:cNvPr id="4" name="直接箭头连接符 3"/>
          <p:cNvCxnSpPr/>
          <p:nvPr/>
        </p:nvCxnSpPr>
        <p:spPr>
          <a:xfrm flipV="1">
            <a:off x="1907540" y="2277110"/>
            <a:ext cx="864235" cy="43180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流程图: 决策 5"/>
          <p:cNvSpPr/>
          <p:nvPr/>
        </p:nvSpPr>
        <p:spPr>
          <a:xfrm>
            <a:off x="2501265" y="1042035"/>
            <a:ext cx="2473960" cy="2084070"/>
          </a:xfrm>
          <a:prstGeom prst="flowChartDecision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b="1">
                <a:solidFill>
                  <a:schemeClr val="tx1"/>
                </a:solidFill>
              </a:rPr>
              <a:t>教学平台（</a:t>
            </a:r>
            <a:r>
              <a:rPr lang="en-US" altLang="zh-CN" b="1">
                <a:solidFill>
                  <a:schemeClr val="tx1"/>
                </a:solidFill>
              </a:rPr>
              <a:t>1</a:t>
            </a:r>
            <a:r>
              <a:rPr lang="zh-CN" altLang="en-US" b="1">
                <a:solidFill>
                  <a:schemeClr val="tx1"/>
                </a:solidFill>
              </a:rPr>
              <a:t>个）</a:t>
            </a:r>
            <a:endParaRPr lang="zh-CN" altLang="en-US" b="1">
              <a:solidFill>
                <a:schemeClr val="tx1"/>
              </a:solidFill>
            </a:endParaRPr>
          </a:p>
        </p:txBody>
      </p:sp>
      <p:sp>
        <p:nvSpPr>
          <p:cNvPr id="7" name="流程图: 决策 6"/>
          <p:cNvSpPr/>
          <p:nvPr/>
        </p:nvSpPr>
        <p:spPr>
          <a:xfrm>
            <a:off x="2360295" y="4149090"/>
            <a:ext cx="2884170" cy="2162810"/>
          </a:xfrm>
          <a:prstGeom prst="flowChartDecision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solidFill>
                  <a:schemeClr val="tx1"/>
                </a:solidFill>
              </a:rPr>
              <a:t>省级科研平台（</a:t>
            </a:r>
            <a:r>
              <a:rPr lang="en-US" altLang="zh-CN" b="1">
                <a:solidFill>
                  <a:schemeClr val="tx1"/>
                </a:solidFill>
              </a:rPr>
              <a:t>1</a:t>
            </a:r>
            <a:r>
              <a:rPr lang="zh-CN" altLang="en-US" b="1">
                <a:solidFill>
                  <a:schemeClr val="tx1"/>
                </a:solidFill>
              </a:rPr>
              <a:t>个）</a:t>
            </a:r>
            <a:endParaRPr lang="zh-CN" altLang="en-US" b="1">
              <a:solidFill>
                <a:schemeClr val="tx1"/>
              </a:solidFill>
            </a:endParaRPr>
          </a:p>
        </p:txBody>
      </p:sp>
      <p:sp>
        <p:nvSpPr>
          <p:cNvPr id="10" name="流程图: 准备 9"/>
          <p:cNvSpPr/>
          <p:nvPr/>
        </p:nvSpPr>
        <p:spPr>
          <a:xfrm>
            <a:off x="5335270" y="958215"/>
            <a:ext cx="3413760" cy="2252345"/>
          </a:xfrm>
          <a:prstGeom prst="flowChartPreparation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>
                <a:solidFill>
                  <a:schemeClr val="tx1"/>
                </a:solidFill>
              </a:rPr>
              <a:t>“</a:t>
            </a:r>
            <a:r>
              <a:rPr lang="zh-CN" altLang="en-US" sz="2400" b="1">
                <a:solidFill>
                  <a:schemeClr val="tx1"/>
                </a:solidFill>
              </a:rPr>
              <a:t>双一流</a:t>
            </a:r>
            <a:r>
              <a:rPr lang="en-US" altLang="zh-CN" sz="2400" b="1">
                <a:solidFill>
                  <a:schemeClr val="tx1"/>
                </a:solidFill>
              </a:rPr>
              <a:t>”</a:t>
            </a:r>
            <a:r>
              <a:rPr lang="zh-CN" altLang="en-US" sz="2400" b="1">
                <a:solidFill>
                  <a:schemeClr val="tx1"/>
                </a:solidFill>
              </a:rPr>
              <a:t>学科群</a:t>
            </a:r>
            <a:r>
              <a:rPr lang="en-US" altLang="zh-CN" sz="2400" b="1">
                <a:solidFill>
                  <a:schemeClr val="tx1"/>
                </a:solidFill>
              </a:rPr>
              <a:t>——</a:t>
            </a:r>
            <a:r>
              <a:rPr lang="zh-CN" altLang="en-US" sz="2400" b="1">
                <a:solidFill>
                  <a:schemeClr val="tx1"/>
                </a:solidFill>
              </a:rPr>
              <a:t>宋明理学</a:t>
            </a:r>
            <a:r>
              <a:rPr lang="zh-CN" altLang="en-US" sz="2400" b="1">
                <a:solidFill>
                  <a:schemeClr val="tx1"/>
                </a:solidFill>
              </a:rPr>
              <a:t>与人文学科群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cxnSp>
        <p:nvCxnSpPr>
          <p:cNvPr id="11" name="直接箭头连接符 10"/>
          <p:cNvCxnSpPr/>
          <p:nvPr/>
        </p:nvCxnSpPr>
        <p:spPr>
          <a:xfrm>
            <a:off x="1835785" y="4149090"/>
            <a:ext cx="1151890" cy="57658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流程图: 准备 7"/>
          <p:cNvSpPr/>
          <p:nvPr/>
        </p:nvSpPr>
        <p:spPr>
          <a:xfrm>
            <a:off x="5533390" y="4148455"/>
            <a:ext cx="3237230" cy="2163445"/>
          </a:xfrm>
          <a:prstGeom prst="flowChartPreparation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b="1">
                <a:solidFill>
                  <a:schemeClr val="tx1"/>
                </a:solidFill>
                <a:sym typeface="+mn-ea"/>
              </a:rPr>
              <a:t>区域历史与档案资源开发中心</a:t>
            </a:r>
            <a:endParaRPr lang="zh-CN" altLang="en-US" b="1">
              <a:solidFill>
                <a:schemeClr val="tx1"/>
              </a:solidFill>
              <a:sym typeface="+mn-ea"/>
            </a:endParaRPr>
          </a:p>
        </p:txBody>
      </p:sp>
      <p:sp>
        <p:nvSpPr>
          <p:cNvPr id="9" name="右箭头 8"/>
          <p:cNvSpPr/>
          <p:nvPr/>
        </p:nvSpPr>
        <p:spPr>
          <a:xfrm>
            <a:off x="5173345" y="5255260"/>
            <a:ext cx="360045" cy="3041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右箭头 13"/>
          <p:cNvSpPr/>
          <p:nvPr/>
        </p:nvSpPr>
        <p:spPr>
          <a:xfrm>
            <a:off x="4975225" y="2019935"/>
            <a:ext cx="360045" cy="3041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1"/>
          <p:cNvSpPr>
            <a:spLocks noChangeArrowheads="1"/>
          </p:cNvSpPr>
          <p:nvPr/>
        </p:nvSpPr>
        <p:spPr bwMode="auto">
          <a:xfrm>
            <a:off x="1439864" y="2521744"/>
            <a:ext cx="6264275" cy="322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endParaRPr lang="en-US" altLang="zh-CN" sz="10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endParaRPr lang="en-US" altLang="zh-CN" sz="11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6" name="组合 47"/>
          <p:cNvGrpSpPr/>
          <p:nvPr/>
        </p:nvGrpSpPr>
        <p:grpSpPr>
          <a:xfrm>
            <a:off x="120318" y="366899"/>
            <a:ext cx="501124" cy="494322"/>
            <a:chOff x="1827622" y="1343919"/>
            <a:chExt cx="2304000" cy="2304000"/>
          </a:xfrm>
        </p:grpSpPr>
        <p:sp>
          <p:nvSpPr>
            <p:cNvPr id="49" name="椭圆 48"/>
            <p:cNvSpPr/>
            <p:nvPr/>
          </p:nvSpPr>
          <p:spPr>
            <a:xfrm>
              <a:off x="1827622" y="1343919"/>
              <a:ext cx="2304000" cy="2304000"/>
            </a:xfrm>
            <a:prstGeom prst="ellipse">
              <a:avLst/>
            </a:prstGeom>
            <a:gradFill flip="none" rotWithShape="1">
              <a:gsLst>
                <a:gs pos="100000">
                  <a:schemeClr val="tx1">
                    <a:lumMod val="85000"/>
                    <a:lumOff val="15000"/>
                  </a:schemeClr>
                </a:gs>
                <a:gs pos="0">
                  <a:schemeClr val="tx1">
                    <a:lumMod val="65000"/>
                    <a:lumOff val="3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pitchFamily="34" charset="-122"/>
              </a:endParaRPr>
            </a:p>
          </p:txBody>
        </p:sp>
        <p:sp>
          <p:nvSpPr>
            <p:cNvPr id="50" name="椭圆 49"/>
            <p:cNvSpPr/>
            <p:nvPr/>
          </p:nvSpPr>
          <p:spPr>
            <a:xfrm>
              <a:off x="1877481" y="1393778"/>
              <a:ext cx="2204282" cy="2204282"/>
            </a:xfrm>
            <a:prstGeom prst="ellipse">
              <a:avLst/>
            </a:prstGeom>
            <a:solidFill>
              <a:srgbClr val="002060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pitchFamily="34" charset="-122"/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871220" y="326390"/>
            <a:ext cx="7675880" cy="56070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sz="3200" b="1" noProof="1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微软雅黑" panose="020B0503020204020204" pitchFamily="34" charset="-122"/>
              </a:rPr>
              <a:t>02   </a:t>
            </a:r>
            <a:r>
              <a:rPr lang="zh-CN" altLang="en-US" sz="3200" b="1" noProof="1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微软雅黑" panose="020B0503020204020204" pitchFamily="34" charset="-122"/>
              </a:rPr>
              <a:t>导师介绍</a:t>
            </a:r>
            <a:endParaRPr lang="zh-CN" altLang="en-US" sz="3200" b="1" noProof="1" smtClean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微软雅黑" panose="020B0503020204020204" pitchFamily="34" charset="-122"/>
            </a:endParaRPr>
          </a:p>
        </p:txBody>
      </p:sp>
      <p:cxnSp>
        <p:nvCxnSpPr>
          <p:cNvPr id="52" name="直接连接符 51"/>
          <p:cNvCxnSpPr/>
          <p:nvPr/>
        </p:nvCxnSpPr>
        <p:spPr>
          <a:xfrm flipV="1">
            <a:off x="522033" y="976527"/>
            <a:ext cx="8025265" cy="3401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Freeform 6"/>
          <p:cNvSpPr>
            <a:spLocks noEditPoints="1"/>
          </p:cNvSpPr>
          <p:nvPr/>
        </p:nvSpPr>
        <p:spPr bwMode="auto">
          <a:xfrm>
            <a:off x="8547298" y="681292"/>
            <a:ext cx="319470" cy="320636"/>
          </a:xfrm>
          <a:custGeom>
            <a:avLst/>
            <a:gdLst>
              <a:gd name="T0" fmla="*/ 760 w 1905"/>
              <a:gd name="T1" fmla="*/ 1455 h 1912"/>
              <a:gd name="T2" fmla="*/ 448 w 1905"/>
              <a:gd name="T3" fmla="*/ 1143 h 1912"/>
              <a:gd name="T4" fmla="*/ 529 w 1905"/>
              <a:gd name="T5" fmla="*/ 1061 h 1912"/>
              <a:gd name="T6" fmla="*/ 841 w 1905"/>
              <a:gd name="T7" fmla="*/ 1374 h 1912"/>
              <a:gd name="T8" fmla="*/ 1802 w 1905"/>
              <a:gd name="T9" fmla="*/ 108 h 1912"/>
              <a:gd name="T10" fmla="*/ 748 w 1905"/>
              <a:gd name="T11" fmla="*/ 785 h 1912"/>
              <a:gd name="T12" fmla="*/ 55 w 1905"/>
              <a:gd name="T13" fmla="*/ 1737 h 1912"/>
              <a:gd name="T14" fmla="*/ 173 w 1905"/>
              <a:gd name="T15" fmla="*/ 1854 h 1912"/>
              <a:gd name="T16" fmla="*/ 1124 w 1905"/>
              <a:gd name="T17" fmla="*/ 1161 h 1912"/>
              <a:gd name="T18" fmla="*/ 1802 w 1905"/>
              <a:gd name="T19" fmla="*/ 108 h 1912"/>
              <a:gd name="T20" fmla="*/ 110 w 1905"/>
              <a:gd name="T21" fmla="*/ 1803 h 1912"/>
              <a:gd name="T22" fmla="*/ 0 w 1905"/>
              <a:gd name="T23" fmla="*/ 1912 h 1912"/>
              <a:gd name="T24" fmla="*/ 1758 w 1905"/>
              <a:gd name="T25" fmla="*/ 368 h 1912"/>
              <a:gd name="T26" fmla="*/ 1544 w 1905"/>
              <a:gd name="T27" fmla="*/ 153 h 1912"/>
              <a:gd name="T28" fmla="*/ 786 w 1905"/>
              <a:gd name="T29" fmla="*/ 513 h 1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05" h="1912">
                <a:moveTo>
                  <a:pt x="760" y="1455"/>
                </a:moveTo>
                <a:cubicBezTo>
                  <a:pt x="448" y="1143"/>
                  <a:pt x="448" y="1143"/>
                  <a:pt x="448" y="1143"/>
                </a:cubicBezTo>
                <a:moveTo>
                  <a:pt x="529" y="1061"/>
                </a:moveTo>
                <a:cubicBezTo>
                  <a:pt x="841" y="1374"/>
                  <a:pt x="841" y="1374"/>
                  <a:pt x="841" y="1374"/>
                </a:cubicBezTo>
                <a:moveTo>
                  <a:pt x="1802" y="108"/>
                </a:moveTo>
                <a:cubicBezTo>
                  <a:pt x="1698" y="4"/>
                  <a:pt x="1226" y="307"/>
                  <a:pt x="748" y="785"/>
                </a:cubicBezTo>
                <a:cubicBezTo>
                  <a:pt x="364" y="1169"/>
                  <a:pt x="94" y="1548"/>
                  <a:pt x="55" y="1737"/>
                </a:cubicBezTo>
                <a:cubicBezTo>
                  <a:pt x="173" y="1854"/>
                  <a:pt x="173" y="1854"/>
                  <a:pt x="173" y="1854"/>
                </a:cubicBezTo>
                <a:cubicBezTo>
                  <a:pt x="361" y="1815"/>
                  <a:pt x="740" y="1545"/>
                  <a:pt x="1124" y="1161"/>
                </a:cubicBezTo>
                <a:cubicBezTo>
                  <a:pt x="1602" y="683"/>
                  <a:pt x="1905" y="212"/>
                  <a:pt x="1802" y="108"/>
                </a:cubicBezTo>
                <a:close/>
                <a:moveTo>
                  <a:pt x="110" y="1803"/>
                </a:moveTo>
                <a:cubicBezTo>
                  <a:pt x="0" y="1912"/>
                  <a:pt x="0" y="1912"/>
                  <a:pt x="0" y="1912"/>
                </a:cubicBezTo>
                <a:moveTo>
                  <a:pt x="1758" y="368"/>
                </a:moveTo>
                <a:cubicBezTo>
                  <a:pt x="1758" y="368"/>
                  <a:pt x="1643" y="253"/>
                  <a:pt x="1544" y="153"/>
                </a:cubicBezTo>
                <a:cubicBezTo>
                  <a:pt x="1544" y="153"/>
                  <a:pt x="1319" y="0"/>
                  <a:pt x="786" y="513"/>
                </a:cubicBezTo>
              </a:path>
            </a:pathLst>
          </a:custGeom>
          <a:noFill/>
          <a:ln w="12700" cap="rnd">
            <a:solidFill>
              <a:schemeClr val="tx1">
                <a:lumMod val="65000"/>
                <a:lumOff val="35000"/>
              </a:scheme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ea typeface="微软雅黑" panose="020B0503020204020204" pitchFamily="34" charset="-122"/>
            </a:endParaRPr>
          </a:p>
        </p:txBody>
      </p:sp>
      <p:pic>
        <p:nvPicPr>
          <p:cNvPr id="33" name="图片 3" descr="透明白校徽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82909" y="326569"/>
            <a:ext cx="575940" cy="5759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205105" y="1627505"/>
            <a:ext cx="8733790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本学科现有硕士生导师</a:t>
            </a:r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5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人，其中教授</a:t>
            </a:r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4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人，国务院特殊津贴专家</a:t>
            </a:r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人，省“青年井冈学者”</a:t>
            </a:r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人，省优秀中青年社科专家2人，南昌大学</a:t>
            </a:r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三百人才工程</a:t>
            </a:r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</a:t>
            </a:r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香樟俊才</a:t>
            </a:r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”1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人。</a:t>
            </a:r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形成了一支以博士、硕士为主，教授、副教授、讲师合理配置的专业师资队伍。</a:t>
            </a:r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utoUpdateAnimBg="0"/>
      <p:bldP spid="51" grpId="0"/>
      <p:bldP spid="53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7"/>
          <p:cNvGrpSpPr/>
          <p:nvPr/>
        </p:nvGrpSpPr>
        <p:grpSpPr>
          <a:xfrm>
            <a:off x="328579" y="886882"/>
            <a:ext cx="216028" cy="216000"/>
            <a:chOff x="1827622" y="1343919"/>
            <a:chExt cx="2304000" cy="2304000"/>
          </a:xfrm>
        </p:grpSpPr>
        <p:sp>
          <p:nvSpPr>
            <p:cNvPr id="49" name="椭圆 48"/>
            <p:cNvSpPr/>
            <p:nvPr/>
          </p:nvSpPr>
          <p:spPr>
            <a:xfrm>
              <a:off x="1827622" y="1343919"/>
              <a:ext cx="2304000" cy="2304000"/>
            </a:xfrm>
            <a:prstGeom prst="ellipse">
              <a:avLst/>
            </a:prstGeom>
            <a:gradFill flip="none" rotWithShape="1">
              <a:gsLst>
                <a:gs pos="100000">
                  <a:schemeClr val="tx1">
                    <a:lumMod val="85000"/>
                    <a:lumOff val="15000"/>
                  </a:schemeClr>
                </a:gs>
                <a:gs pos="0">
                  <a:schemeClr val="tx1">
                    <a:lumMod val="65000"/>
                    <a:lumOff val="3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pitchFamily="34" charset="-122"/>
              </a:endParaRPr>
            </a:p>
          </p:txBody>
        </p:sp>
        <p:sp>
          <p:nvSpPr>
            <p:cNvPr id="50" name="椭圆 49"/>
            <p:cNvSpPr/>
            <p:nvPr/>
          </p:nvSpPr>
          <p:spPr>
            <a:xfrm>
              <a:off x="1877481" y="1393778"/>
              <a:ext cx="2204282" cy="2204282"/>
            </a:xfrm>
            <a:prstGeom prst="ellipse">
              <a:avLst/>
            </a:prstGeom>
            <a:solidFill>
              <a:srgbClr val="002060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pitchFamily="34" charset="-122"/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673735" y="465455"/>
            <a:ext cx="7796530" cy="49911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noProof="1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04  </a:t>
            </a:r>
            <a:r>
              <a:rPr lang="zh-CN" altLang="en-US" noProof="1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就业方向</a:t>
            </a:r>
            <a:endParaRPr lang="zh-CN" altLang="en-US" noProof="1" smtClean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cxnSp>
        <p:nvCxnSpPr>
          <p:cNvPr id="52" name="直接连接符 51"/>
          <p:cNvCxnSpPr/>
          <p:nvPr/>
        </p:nvCxnSpPr>
        <p:spPr>
          <a:xfrm flipV="1">
            <a:off x="462343" y="1154962"/>
            <a:ext cx="8025265" cy="3401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Freeform 6"/>
          <p:cNvSpPr>
            <a:spLocks noEditPoints="1"/>
          </p:cNvSpPr>
          <p:nvPr/>
        </p:nvSpPr>
        <p:spPr bwMode="auto">
          <a:xfrm>
            <a:off x="8487608" y="834327"/>
            <a:ext cx="319470" cy="320636"/>
          </a:xfrm>
          <a:custGeom>
            <a:avLst/>
            <a:gdLst>
              <a:gd name="T0" fmla="*/ 760 w 1905"/>
              <a:gd name="T1" fmla="*/ 1455 h 1912"/>
              <a:gd name="T2" fmla="*/ 448 w 1905"/>
              <a:gd name="T3" fmla="*/ 1143 h 1912"/>
              <a:gd name="T4" fmla="*/ 529 w 1905"/>
              <a:gd name="T5" fmla="*/ 1061 h 1912"/>
              <a:gd name="T6" fmla="*/ 841 w 1905"/>
              <a:gd name="T7" fmla="*/ 1374 h 1912"/>
              <a:gd name="T8" fmla="*/ 1802 w 1905"/>
              <a:gd name="T9" fmla="*/ 108 h 1912"/>
              <a:gd name="T10" fmla="*/ 748 w 1905"/>
              <a:gd name="T11" fmla="*/ 785 h 1912"/>
              <a:gd name="T12" fmla="*/ 55 w 1905"/>
              <a:gd name="T13" fmla="*/ 1737 h 1912"/>
              <a:gd name="T14" fmla="*/ 173 w 1905"/>
              <a:gd name="T15" fmla="*/ 1854 h 1912"/>
              <a:gd name="T16" fmla="*/ 1124 w 1905"/>
              <a:gd name="T17" fmla="*/ 1161 h 1912"/>
              <a:gd name="T18" fmla="*/ 1802 w 1905"/>
              <a:gd name="T19" fmla="*/ 108 h 1912"/>
              <a:gd name="T20" fmla="*/ 110 w 1905"/>
              <a:gd name="T21" fmla="*/ 1803 h 1912"/>
              <a:gd name="T22" fmla="*/ 0 w 1905"/>
              <a:gd name="T23" fmla="*/ 1912 h 1912"/>
              <a:gd name="T24" fmla="*/ 1758 w 1905"/>
              <a:gd name="T25" fmla="*/ 368 h 1912"/>
              <a:gd name="T26" fmla="*/ 1544 w 1905"/>
              <a:gd name="T27" fmla="*/ 153 h 1912"/>
              <a:gd name="T28" fmla="*/ 786 w 1905"/>
              <a:gd name="T29" fmla="*/ 513 h 1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05" h="1912">
                <a:moveTo>
                  <a:pt x="760" y="1455"/>
                </a:moveTo>
                <a:cubicBezTo>
                  <a:pt x="448" y="1143"/>
                  <a:pt x="448" y="1143"/>
                  <a:pt x="448" y="1143"/>
                </a:cubicBezTo>
                <a:moveTo>
                  <a:pt x="529" y="1061"/>
                </a:moveTo>
                <a:cubicBezTo>
                  <a:pt x="841" y="1374"/>
                  <a:pt x="841" y="1374"/>
                  <a:pt x="841" y="1374"/>
                </a:cubicBezTo>
                <a:moveTo>
                  <a:pt x="1802" y="108"/>
                </a:moveTo>
                <a:cubicBezTo>
                  <a:pt x="1698" y="4"/>
                  <a:pt x="1226" y="307"/>
                  <a:pt x="748" y="785"/>
                </a:cubicBezTo>
                <a:cubicBezTo>
                  <a:pt x="364" y="1169"/>
                  <a:pt x="94" y="1548"/>
                  <a:pt x="55" y="1737"/>
                </a:cubicBezTo>
                <a:cubicBezTo>
                  <a:pt x="173" y="1854"/>
                  <a:pt x="173" y="1854"/>
                  <a:pt x="173" y="1854"/>
                </a:cubicBezTo>
                <a:cubicBezTo>
                  <a:pt x="361" y="1815"/>
                  <a:pt x="740" y="1545"/>
                  <a:pt x="1124" y="1161"/>
                </a:cubicBezTo>
                <a:cubicBezTo>
                  <a:pt x="1602" y="683"/>
                  <a:pt x="1905" y="212"/>
                  <a:pt x="1802" y="108"/>
                </a:cubicBezTo>
                <a:close/>
                <a:moveTo>
                  <a:pt x="110" y="1803"/>
                </a:moveTo>
                <a:cubicBezTo>
                  <a:pt x="0" y="1912"/>
                  <a:pt x="0" y="1912"/>
                  <a:pt x="0" y="1912"/>
                </a:cubicBezTo>
                <a:moveTo>
                  <a:pt x="1758" y="368"/>
                </a:moveTo>
                <a:cubicBezTo>
                  <a:pt x="1758" y="368"/>
                  <a:pt x="1643" y="253"/>
                  <a:pt x="1544" y="153"/>
                </a:cubicBezTo>
                <a:cubicBezTo>
                  <a:pt x="1544" y="153"/>
                  <a:pt x="1319" y="0"/>
                  <a:pt x="786" y="513"/>
                </a:cubicBezTo>
              </a:path>
            </a:pathLst>
          </a:custGeom>
          <a:noFill/>
          <a:ln w="12700" cap="rnd">
            <a:solidFill>
              <a:schemeClr val="tx1">
                <a:lumMod val="65000"/>
                <a:lumOff val="35000"/>
              </a:scheme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55" name="MH_SubTitle_1"/>
          <p:cNvSpPr txBox="1"/>
          <p:nvPr>
            <p:custDataLst>
              <p:tags r:id="rId1"/>
            </p:custDataLst>
          </p:nvPr>
        </p:nvSpPr>
        <p:spPr>
          <a:xfrm>
            <a:off x="539552" y="1700808"/>
            <a:ext cx="2143140" cy="669473"/>
          </a:xfrm>
          <a:prstGeom prst="rect">
            <a:avLst/>
          </a:prstGeom>
          <a:noFill/>
        </p:spPr>
        <p:txBody>
          <a:bodyPr wrap="square" lIns="68580" tIns="34290" rIns="68580" bIns="34290" rtlCol="0" anchor="ctr" anchorCtr="0">
            <a:noAutofit/>
          </a:bodyPr>
          <a:lstStyle/>
          <a:p>
            <a:pPr marL="214630" indent="-214630" algn="r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zh-CN" altLang="en-US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Rectangle 5"/>
          <p:cNvSpPr/>
          <p:nvPr/>
        </p:nvSpPr>
        <p:spPr bwMode="auto">
          <a:xfrm>
            <a:off x="840421" y="4503516"/>
            <a:ext cx="7464281" cy="749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ato Light" charset="0"/>
              <a:sym typeface="Lato Light" charset="0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254000" y="1953260"/>
            <a:ext cx="855281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</a:t>
            </a:r>
            <a:r>
              <a:rPr lang="zh-CN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近五年来，本专业硕士毕业生</a:t>
            </a:r>
            <a:r>
              <a:rPr lang="en-US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35</a:t>
            </a:r>
            <a:r>
              <a:rPr lang="zh-CN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名，总体就业率为</a:t>
            </a:r>
            <a:r>
              <a:rPr lang="en-US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100</a:t>
            </a:r>
            <a:r>
              <a:rPr lang="en-US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%</a:t>
            </a:r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2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3" grpId="0" bldLvl="0" animBg="1"/>
      <p:bldP spid="55" grpId="0"/>
      <p:bldP spid="5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7"/>
          <p:cNvGrpSpPr/>
          <p:nvPr/>
        </p:nvGrpSpPr>
        <p:grpSpPr>
          <a:xfrm>
            <a:off x="328579" y="556047"/>
            <a:ext cx="216028" cy="216000"/>
            <a:chOff x="1827622" y="1343919"/>
            <a:chExt cx="2304000" cy="2304000"/>
          </a:xfrm>
        </p:grpSpPr>
        <p:sp>
          <p:nvSpPr>
            <p:cNvPr id="49" name="椭圆 48"/>
            <p:cNvSpPr/>
            <p:nvPr/>
          </p:nvSpPr>
          <p:spPr>
            <a:xfrm>
              <a:off x="1827622" y="1343919"/>
              <a:ext cx="2304000" cy="2304000"/>
            </a:xfrm>
            <a:prstGeom prst="ellipse">
              <a:avLst/>
            </a:prstGeom>
            <a:gradFill flip="none" rotWithShape="1">
              <a:gsLst>
                <a:gs pos="100000">
                  <a:schemeClr val="tx1">
                    <a:lumMod val="85000"/>
                    <a:lumOff val="15000"/>
                  </a:schemeClr>
                </a:gs>
                <a:gs pos="0">
                  <a:schemeClr val="tx1">
                    <a:lumMod val="65000"/>
                    <a:lumOff val="3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pitchFamily="34" charset="-122"/>
              </a:endParaRPr>
            </a:p>
          </p:txBody>
        </p:sp>
        <p:sp>
          <p:nvSpPr>
            <p:cNvPr id="50" name="椭圆 49"/>
            <p:cNvSpPr/>
            <p:nvPr/>
          </p:nvSpPr>
          <p:spPr>
            <a:xfrm>
              <a:off x="1877481" y="1393778"/>
              <a:ext cx="2204282" cy="2204282"/>
            </a:xfrm>
            <a:prstGeom prst="ellipse">
              <a:avLst/>
            </a:prstGeom>
            <a:solidFill>
              <a:srgbClr val="002060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pitchFamily="34" charset="-122"/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664845" y="267970"/>
            <a:ext cx="7796530" cy="49911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sz="2800" b="1" noProof="1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04  </a:t>
            </a:r>
            <a:r>
              <a:rPr lang="zh-CN" altLang="en-US" sz="2800" b="1" noProof="1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就业方向</a:t>
            </a:r>
            <a:endParaRPr lang="zh-CN" altLang="en-US" sz="2800" b="1" noProof="1" smtClean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cxnSp>
        <p:nvCxnSpPr>
          <p:cNvPr id="52" name="直接连接符 51"/>
          <p:cNvCxnSpPr/>
          <p:nvPr/>
        </p:nvCxnSpPr>
        <p:spPr>
          <a:xfrm flipV="1">
            <a:off x="539813" y="766977"/>
            <a:ext cx="8025265" cy="3401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Freeform 6"/>
          <p:cNvSpPr>
            <a:spLocks noEditPoints="1"/>
          </p:cNvSpPr>
          <p:nvPr/>
        </p:nvSpPr>
        <p:spPr bwMode="auto">
          <a:xfrm>
            <a:off x="8565078" y="446342"/>
            <a:ext cx="319470" cy="320636"/>
          </a:xfrm>
          <a:custGeom>
            <a:avLst/>
            <a:gdLst>
              <a:gd name="T0" fmla="*/ 760 w 1905"/>
              <a:gd name="T1" fmla="*/ 1455 h 1912"/>
              <a:gd name="T2" fmla="*/ 448 w 1905"/>
              <a:gd name="T3" fmla="*/ 1143 h 1912"/>
              <a:gd name="T4" fmla="*/ 529 w 1905"/>
              <a:gd name="T5" fmla="*/ 1061 h 1912"/>
              <a:gd name="T6" fmla="*/ 841 w 1905"/>
              <a:gd name="T7" fmla="*/ 1374 h 1912"/>
              <a:gd name="T8" fmla="*/ 1802 w 1905"/>
              <a:gd name="T9" fmla="*/ 108 h 1912"/>
              <a:gd name="T10" fmla="*/ 748 w 1905"/>
              <a:gd name="T11" fmla="*/ 785 h 1912"/>
              <a:gd name="T12" fmla="*/ 55 w 1905"/>
              <a:gd name="T13" fmla="*/ 1737 h 1912"/>
              <a:gd name="T14" fmla="*/ 173 w 1905"/>
              <a:gd name="T15" fmla="*/ 1854 h 1912"/>
              <a:gd name="T16" fmla="*/ 1124 w 1905"/>
              <a:gd name="T17" fmla="*/ 1161 h 1912"/>
              <a:gd name="T18" fmla="*/ 1802 w 1905"/>
              <a:gd name="T19" fmla="*/ 108 h 1912"/>
              <a:gd name="T20" fmla="*/ 110 w 1905"/>
              <a:gd name="T21" fmla="*/ 1803 h 1912"/>
              <a:gd name="T22" fmla="*/ 0 w 1905"/>
              <a:gd name="T23" fmla="*/ 1912 h 1912"/>
              <a:gd name="T24" fmla="*/ 1758 w 1905"/>
              <a:gd name="T25" fmla="*/ 368 h 1912"/>
              <a:gd name="T26" fmla="*/ 1544 w 1905"/>
              <a:gd name="T27" fmla="*/ 153 h 1912"/>
              <a:gd name="T28" fmla="*/ 786 w 1905"/>
              <a:gd name="T29" fmla="*/ 513 h 1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05" h="1912">
                <a:moveTo>
                  <a:pt x="760" y="1455"/>
                </a:moveTo>
                <a:cubicBezTo>
                  <a:pt x="448" y="1143"/>
                  <a:pt x="448" y="1143"/>
                  <a:pt x="448" y="1143"/>
                </a:cubicBezTo>
                <a:moveTo>
                  <a:pt x="529" y="1061"/>
                </a:moveTo>
                <a:cubicBezTo>
                  <a:pt x="841" y="1374"/>
                  <a:pt x="841" y="1374"/>
                  <a:pt x="841" y="1374"/>
                </a:cubicBezTo>
                <a:moveTo>
                  <a:pt x="1802" y="108"/>
                </a:moveTo>
                <a:cubicBezTo>
                  <a:pt x="1698" y="4"/>
                  <a:pt x="1226" y="307"/>
                  <a:pt x="748" y="785"/>
                </a:cubicBezTo>
                <a:cubicBezTo>
                  <a:pt x="364" y="1169"/>
                  <a:pt x="94" y="1548"/>
                  <a:pt x="55" y="1737"/>
                </a:cubicBezTo>
                <a:cubicBezTo>
                  <a:pt x="173" y="1854"/>
                  <a:pt x="173" y="1854"/>
                  <a:pt x="173" y="1854"/>
                </a:cubicBezTo>
                <a:cubicBezTo>
                  <a:pt x="361" y="1815"/>
                  <a:pt x="740" y="1545"/>
                  <a:pt x="1124" y="1161"/>
                </a:cubicBezTo>
                <a:cubicBezTo>
                  <a:pt x="1602" y="683"/>
                  <a:pt x="1905" y="212"/>
                  <a:pt x="1802" y="108"/>
                </a:cubicBezTo>
                <a:close/>
                <a:moveTo>
                  <a:pt x="110" y="1803"/>
                </a:moveTo>
                <a:cubicBezTo>
                  <a:pt x="0" y="1912"/>
                  <a:pt x="0" y="1912"/>
                  <a:pt x="0" y="1912"/>
                </a:cubicBezTo>
                <a:moveTo>
                  <a:pt x="1758" y="368"/>
                </a:moveTo>
                <a:cubicBezTo>
                  <a:pt x="1758" y="368"/>
                  <a:pt x="1643" y="253"/>
                  <a:pt x="1544" y="153"/>
                </a:cubicBezTo>
                <a:cubicBezTo>
                  <a:pt x="1544" y="153"/>
                  <a:pt x="1319" y="0"/>
                  <a:pt x="786" y="513"/>
                </a:cubicBezTo>
              </a:path>
            </a:pathLst>
          </a:custGeom>
          <a:noFill/>
          <a:ln w="12700" cap="rnd">
            <a:solidFill>
              <a:schemeClr val="tx1">
                <a:lumMod val="65000"/>
                <a:lumOff val="35000"/>
              </a:scheme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37" name="MH_Other_1"/>
          <p:cNvSpPr/>
          <p:nvPr>
            <p:custDataLst>
              <p:tags r:id="rId1"/>
            </p:custDataLst>
          </p:nvPr>
        </p:nvSpPr>
        <p:spPr>
          <a:xfrm>
            <a:off x="3874770" y="1790065"/>
            <a:ext cx="1925955" cy="918845"/>
          </a:xfrm>
          <a:custGeom>
            <a:avLst/>
            <a:gdLst>
              <a:gd name="connsiteX0" fmla="*/ 1647823 w 1871661"/>
              <a:gd name="connsiteY0" fmla="*/ 0 h 736603"/>
              <a:gd name="connsiteX1" fmla="*/ 1871661 w 1871661"/>
              <a:gd name="connsiteY1" fmla="*/ 223839 h 736603"/>
              <a:gd name="connsiteX2" fmla="*/ 1647823 w 1871661"/>
              <a:gd name="connsiteY2" fmla="*/ 447677 h 736603"/>
              <a:gd name="connsiteX3" fmla="*/ 1647823 w 1871661"/>
              <a:gd name="connsiteY3" fmla="*/ 335758 h 736603"/>
              <a:gd name="connsiteX4" fmla="*/ 631046 w 1871661"/>
              <a:gd name="connsiteY4" fmla="*/ 335758 h 736603"/>
              <a:gd name="connsiteX5" fmla="*/ 631031 w 1871661"/>
              <a:gd name="connsiteY5" fmla="*/ 336555 h 736603"/>
              <a:gd name="connsiteX6" fmla="*/ 343503 w 1871661"/>
              <a:gd name="connsiteY6" fmla="*/ 451167 h 736603"/>
              <a:gd name="connsiteX7" fmla="*/ 223776 w 1871661"/>
              <a:gd name="connsiteY7" fmla="*/ 736603 h 736603"/>
              <a:gd name="connsiteX8" fmla="*/ 0 w 1871661"/>
              <a:gd name="connsiteY8" fmla="*/ 736603 h 736603"/>
              <a:gd name="connsiteX9" fmla="*/ 186688 w 1871661"/>
              <a:gd name="connsiteY9" fmla="*/ 291527 h 736603"/>
              <a:gd name="connsiteX10" fmla="*/ 511158 w 1871661"/>
              <a:gd name="connsiteY10" fmla="*/ 122982 h 736603"/>
              <a:gd name="connsiteX11" fmla="*/ 623886 w 1871661"/>
              <a:gd name="connsiteY11" fmla="*/ 113729 h 736603"/>
              <a:gd name="connsiteX12" fmla="*/ 623886 w 1871661"/>
              <a:gd name="connsiteY12" fmla="*/ 111919 h 736603"/>
              <a:gd name="connsiteX13" fmla="*/ 1647823 w 1871661"/>
              <a:gd name="connsiteY13" fmla="*/ 111919 h 736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871661" h="736603">
                <a:moveTo>
                  <a:pt x="1647823" y="0"/>
                </a:moveTo>
                <a:lnTo>
                  <a:pt x="1871661" y="223839"/>
                </a:lnTo>
                <a:lnTo>
                  <a:pt x="1647823" y="447677"/>
                </a:lnTo>
                <a:lnTo>
                  <a:pt x="1647823" y="335758"/>
                </a:lnTo>
                <a:lnTo>
                  <a:pt x="631046" y="335758"/>
                </a:lnTo>
                <a:lnTo>
                  <a:pt x="631031" y="336555"/>
                </a:lnTo>
                <a:cubicBezTo>
                  <a:pt x="523694" y="334638"/>
                  <a:pt x="420088" y="375936"/>
                  <a:pt x="343503" y="451167"/>
                </a:cubicBezTo>
                <a:cubicBezTo>
                  <a:pt x="266917" y="526397"/>
                  <a:pt x="223776" y="629249"/>
                  <a:pt x="223776" y="736603"/>
                </a:cubicBezTo>
                <a:lnTo>
                  <a:pt x="0" y="736603"/>
                </a:lnTo>
                <a:cubicBezTo>
                  <a:pt x="0" y="569207"/>
                  <a:pt x="67269" y="408832"/>
                  <a:pt x="186688" y="291527"/>
                </a:cubicBezTo>
                <a:cubicBezTo>
                  <a:pt x="276253" y="203548"/>
                  <a:pt x="389515" y="145331"/>
                  <a:pt x="511158" y="122982"/>
                </a:cubicBezTo>
                <a:lnTo>
                  <a:pt x="623886" y="113729"/>
                </a:lnTo>
                <a:lnTo>
                  <a:pt x="623886" y="111919"/>
                </a:lnTo>
                <a:lnTo>
                  <a:pt x="1647823" y="111919"/>
                </a:lnTo>
                <a:close/>
              </a:path>
            </a:pathLst>
          </a:custGeom>
          <a:solidFill>
            <a:srgbClr val="002060"/>
          </a:solidFill>
          <a:ln w="12700" cmpd="sng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0" rIns="68580" bIns="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7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MH_Other_2"/>
          <p:cNvSpPr/>
          <p:nvPr>
            <p:custDataLst>
              <p:tags r:id="rId2"/>
            </p:custDataLst>
          </p:nvPr>
        </p:nvSpPr>
        <p:spPr>
          <a:xfrm flipH="1">
            <a:off x="2683510" y="1973580"/>
            <a:ext cx="1905000" cy="918845"/>
          </a:xfrm>
          <a:custGeom>
            <a:avLst/>
            <a:gdLst>
              <a:gd name="connsiteX0" fmla="*/ 1647823 w 1871661"/>
              <a:gd name="connsiteY0" fmla="*/ 0 h 736603"/>
              <a:gd name="connsiteX1" fmla="*/ 1871661 w 1871661"/>
              <a:gd name="connsiteY1" fmla="*/ 223839 h 736603"/>
              <a:gd name="connsiteX2" fmla="*/ 1647823 w 1871661"/>
              <a:gd name="connsiteY2" fmla="*/ 447677 h 736603"/>
              <a:gd name="connsiteX3" fmla="*/ 1647823 w 1871661"/>
              <a:gd name="connsiteY3" fmla="*/ 335758 h 736603"/>
              <a:gd name="connsiteX4" fmla="*/ 631046 w 1871661"/>
              <a:gd name="connsiteY4" fmla="*/ 335758 h 736603"/>
              <a:gd name="connsiteX5" fmla="*/ 631031 w 1871661"/>
              <a:gd name="connsiteY5" fmla="*/ 336555 h 736603"/>
              <a:gd name="connsiteX6" fmla="*/ 343503 w 1871661"/>
              <a:gd name="connsiteY6" fmla="*/ 451167 h 736603"/>
              <a:gd name="connsiteX7" fmla="*/ 223776 w 1871661"/>
              <a:gd name="connsiteY7" fmla="*/ 736603 h 736603"/>
              <a:gd name="connsiteX8" fmla="*/ 0 w 1871661"/>
              <a:gd name="connsiteY8" fmla="*/ 736603 h 736603"/>
              <a:gd name="connsiteX9" fmla="*/ 186688 w 1871661"/>
              <a:gd name="connsiteY9" fmla="*/ 291527 h 736603"/>
              <a:gd name="connsiteX10" fmla="*/ 511158 w 1871661"/>
              <a:gd name="connsiteY10" fmla="*/ 122982 h 736603"/>
              <a:gd name="connsiteX11" fmla="*/ 623886 w 1871661"/>
              <a:gd name="connsiteY11" fmla="*/ 113729 h 736603"/>
              <a:gd name="connsiteX12" fmla="*/ 623886 w 1871661"/>
              <a:gd name="connsiteY12" fmla="*/ 111919 h 736603"/>
              <a:gd name="connsiteX13" fmla="*/ 1647823 w 1871661"/>
              <a:gd name="connsiteY13" fmla="*/ 111919 h 736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871661" h="736603">
                <a:moveTo>
                  <a:pt x="1647823" y="0"/>
                </a:moveTo>
                <a:lnTo>
                  <a:pt x="1871661" y="223839"/>
                </a:lnTo>
                <a:lnTo>
                  <a:pt x="1647823" y="447677"/>
                </a:lnTo>
                <a:lnTo>
                  <a:pt x="1647823" y="335758"/>
                </a:lnTo>
                <a:lnTo>
                  <a:pt x="631046" y="335758"/>
                </a:lnTo>
                <a:lnTo>
                  <a:pt x="631031" y="336555"/>
                </a:lnTo>
                <a:cubicBezTo>
                  <a:pt x="523694" y="334638"/>
                  <a:pt x="420088" y="375936"/>
                  <a:pt x="343503" y="451167"/>
                </a:cubicBezTo>
                <a:cubicBezTo>
                  <a:pt x="266917" y="526397"/>
                  <a:pt x="223776" y="629249"/>
                  <a:pt x="223776" y="736603"/>
                </a:cubicBezTo>
                <a:lnTo>
                  <a:pt x="0" y="736603"/>
                </a:lnTo>
                <a:cubicBezTo>
                  <a:pt x="0" y="569207"/>
                  <a:pt x="67269" y="408832"/>
                  <a:pt x="186688" y="291527"/>
                </a:cubicBezTo>
                <a:cubicBezTo>
                  <a:pt x="276253" y="203548"/>
                  <a:pt x="389515" y="145331"/>
                  <a:pt x="511158" y="122982"/>
                </a:cubicBezTo>
                <a:lnTo>
                  <a:pt x="623886" y="113729"/>
                </a:lnTo>
                <a:lnTo>
                  <a:pt x="623886" y="111919"/>
                </a:lnTo>
                <a:lnTo>
                  <a:pt x="1647823" y="111919"/>
                </a:lnTo>
                <a:close/>
              </a:path>
            </a:pathLst>
          </a:custGeom>
          <a:solidFill>
            <a:srgbClr val="002060"/>
          </a:solidFill>
          <a:ln w="12700" cmpd="sng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0" rIns="68580" bIns="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7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MH_Other_3"/>
          <p:cNvSpPr/>
          <p:nvPr>
            <p:custDataLst>
              <p:tags r:id="rId3"/>
            </p:custDataLst>
          </p:nvPr>
        </p:nvSpPr>
        <p:spPr>
          <a:xfrm flipH="1" flipV="1">
            <a:off x="3987165" y="2892425"/>
            <a:ext cx="601345" cy="777875"/>
          </a:xfrm>
          <a:custGeom>
            <a:avLst/>
            <a:gdLst>
              <a:gd name="connsiteX0" fmla="*/ 0 w 1247775"/>
              <a:gd name="connsiteY0" fmla="*/ 623888 h 1247775"/>
              <a:gd name="connsiteX1" fmla="*/ 186688 w 1247775"/>
              <a:gd name="connsiteY1" fmla="*/ 178812 h 1247775"/>
              <a:gd name="connsiteX2" fmla="*/ 635026 w 1247775"/>
              <a:gd name="connsiteY2" fmla="*/ 100 h 1247775"/>
              <a:gd name="connsiteX3" fmla="*/ 631031 w 1247775"/>
              <a:gd name="connsiteY3" fmla="*/ 223840 h 1247775"/>
              <a:gd name="connsiteX4" fmla="*/ 343503 w 1247775"/>
              <a:gd name="connsiteY4" fmla="*/ 338452 h 1247775"/>
              <a:gd name="connsiteX5" fmla="*/ 223776 w 1247775"/>
              <a:gd name="connsiteY5" fmla="*/ 623888 h 1247775"/>
              <a:gd name="connsiteX6" fmla="*/ 0 w 1247775"/>
              <a:gd name="connsiteY6" fmla="*/ 623888 h 1247775"/>
              <a:gd name="connsiteX0-1" fmla="*/ 0 w 643003"/>
              <a:gd name="connsiteY0-2" fmla="*/ 623888 h 623888"/>
              <a:gd name="connsiteX1-3" fmla="*/ 186688 w 643003"/>
              <a:gd name="connsiteY1-4" fmla="*/ 178812 h 623888"/>
              <a:gd name="connsiteX2-5" fmla="*/ 635026 w 643003"/>
              <a:gd name="connsiteY2-6" fmla="*/ 100 h 623888"/>
              <a:gd name="connsiteX3-7" fmla="*/ 631031 w 643003"/>
              <a:gd name="connsiteY3-8" fmla="*/ 223840 h 623888"/>
              <a:gd name="connsiteX4-9" fmla="*/ 343503 w 643003"/>
              <a:gd name="connsiteY4-10" fmla="*/ 338452 h 623888"/>
              <a:gd name="connsiteX5-11" fmla="*/ 223776 w 643003"/>
              <a:gd name="connsiteY5-12" fmla="*/ 623888 h 623888"/>
              <a:gd name="connsiteX6-13" fmla="*/ 0 w 643003"/>
              <a:gd name="connsiteY6-14" fmla="*/ 623888 h 623888"/>
              <a:gd name="connsiteX0-15" fmla="*/ 0 w 649102"/>
              <a:gd name="connsiteY0-16" fmla="*/ 623888 h 623888"/>
              <a:gd name="connsiteX1-17" fmla="*/ 186688 w 649102"/>
              <a:gd name="connsiteY1-18" fmla="*/ 178812 h 623888"/>
              <a:gd name="connsiteX2-19" fmla="*/ 635026 w 649102"/>
              <a:gd name="connsiteY2-20" fmla="*/ 100 h 623888"/>
              <a:gd name="connsiteX3-21" fmla="*/ 631031 w 649102"/>
              <a:gd name="connsiteY3-22" fmla="*/ 223840 h 623888"/>
              <a:gd name="connsiteX4-23" fmla="*/ 343503 w 649102"/>
              <a:gd name="connsiteY4-24" fmla="*/ 338452 h 623888"/>
              <a:gd name="connsiteX5-25" fmla="*/ 223776 w 649102"/>
              <a:gd name="connsiteY5-26" fmla="*/ 623888 h 623888"/>
              <a:gd name="connsiteX6-27" fmla="*/ 0 w 649102"/>
              <a:gd name="connsiteY6-28" fmla="*/ 623888 h 623888"/>
              <a:gd name="connsiteX0-29" fmla="*/ 0 w 652814"/>
              <a:gd name="connsiteY0-30" fmla="*/ 623888 h 623888"/>
              <a:gd name="connsiteX1-31" fmla="*/ 186688 w 652814"/>
              <a:gd name="connsiteY1-32" fmla="*/ 178812 h 623888"/>
              <a:gd name="connsiteX2-33" fmla="*/ 635026 w 652814"/>
              <a:gd name="connsiteY2-34" fmla="*/ 100 h 623888"/>
              <a:gd name="connsiteX3-35" fmla="*/ 631031 w 652814"/>
              <a:gd name="connsiteY3-36" fmla="*/ 223840 h 623888"/>
              <a:gd name="connsiteX4-37" fmla="*/ 343503 w 652814"/>
              <a:gd name="connsiteY4-38" fmla="*/ 338452 h 623888"/>
              <a:gd name="connsiteX5-39" fmla="*/ 223776 w 652814"/>
              <a:gd name="connsiteY5-40" fmla="*/ 623888 h 623888"/>
              <a:gd name="connsiteX6-41" fmla="*/ 0 w 652814"/>
              <a:gd name="connsiteY6-42" fmla="*/ 623888 h 6238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652814" h="623888">
                <a:moveTo>
                  <a:pt x="0" y="623888"/>
                </a:moveTo>
                <a:cubicBezTo>
                  <a:pt x="0" y="456492"/>
                  <a:pt x="67269" y="296117"/>
                  <a:pt x="186688" y="178812"/>
                </a:cubicBezTo>
                <a:cubicBezTo>
                  <a:pt x="306107" y="61506"/>
                  <a:pt x="467657" y="-2889"/>
                  <a:pt x="635026" y="100"/>
                </a:cubicBezTo>
                <a:cubicBezTo>
                  <a:pt x="652744" y="69917"/>
                  <a:pt x="665701" y="156404"/>
                  <a:pt x="631031" y="223840"/>
                </a:cubicBezTo>
                <a:cubicBezTo>
                  <a:pt x="523694" y="221923"/>
                  <a:pt x="420088" y="263221"/>
                  <a:pt x="343503" y="338452"/>
                </a:cubicBezTo>
                <a:cubicBezTo>
                  <a:pt x="266917" y="413682"/>
                  <a:pt x="223776" y="516534"/>
                  <a:pt x="223776" y="623888"/>
                </a:cubicBezTo>
                <a:lnTo>
                  <a:pt x="0" y="623888"/>
                </a:lnTo>
                <a:close/>
              </a:path>
            </a:pathLst>
          </a:custGeom>
          <a:solidFill>
            <a:srgbClr val="002060"/>
          </a:solidFill>
          <a:ln w="12700" cmpd="sng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0" rIns="68580" bIns="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20000"/>
              </a:lnSpc>
            </a:pPr>
            <a:endParaRPr lang="zh-CN" altLang="en-US" sz="27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MH_Other_4"/>
          <p:cNvSpPr/>
          <p:nvPr>
            <p:custDataLst>
              <p:tags r:id="rId4"/>
            </p:custDataLst>
          </p:nvPr>
        </p:nvSpPr>
        <p:spPr>
          <a:xfrm flipV="1">
            <a:off x="3874770" y="2708910"/>
            <a:ext cx="572770" cy="777875"/>
          </a:xfrm>
          <a:custGeom>
            <a:avLst/>
            <a:gdLst>
              <a:gd name="connsiteX0" fmla="*/ 0 w 1247775"/>
              <a:gd name="connsiteY0" fmla="*/ 623888 h 1247775"/>
              <a:gd name="connsiteX1" fmla="*/ 186688 w 1247775"/>
              <a:gd name="connsiteY1" fmla="*/ 178812 h 1247775"/>
              <a:gd name="connsiteX2" fmla="*/ 635026 w 1247775"/>
              <a:gd name="connsiteY2" fmla="*/ 100 h 1247775"/>
              <a:gd name="connsiteX3" fmla="*/ 631031 w 1247775"/>
              <a:gd name="connsiteY3" fmla="*/ 223840 h 1247775"/>
              <a:gd name="connsiteX4" fmla="*/ 343503 w 1247775"/>
              <a:gd name="connsiteY4" fmla="*/ 338452 h 1247775"/>
              <a:gd name="connsiteX5" fmla="*/ 223776 w 1247775"/>
              <a:gd name="connsiteY5" fmla="*/ 623888 h 1247775"/>
              <a:gd name="connsiteX6" fmla="*/ 0 w 1247775"/>
              <a:gd name="connsiteY6" fmla="*/ 623888 h 1247775"/>
              <a:gd name="connsiteX0-1" fmla="*/ 0 w 643003"/>
              <a:gd name="connsiteY0-2" fmla="*/ 623888 h 623888"/>
              <a:gd name="connsiteX1-3" fmla="*/ 186688 w 643003"/>
              <a:gd name="connsiteY1-4" fmla="*/ 178812 h 623888"/>
              <a:gd name="connsiteX2-5" fmla="*/ 635026 w 643003"/>
              <a:gd name="connsiteY2-6" fmla="*/ 100 h 623888"/>
              <a:gd name="connsiteX3-7" fmla="*/ 631031 w 643003"/>
              <a:gd name="connsiteY3-8" fmla="*/ 223840 h 623888"/>
              <a:gd name="connsiteX4-9" fmla="*/ 343503 w 643003"/>
              <a:gd name="connsiteY4-10" fmla="*/ 338452 h 623888"/>
              <a:gd name="connsiteX5-11" fmla="*/ 223776 w 643003"/>
              <a:gd name="connsiteY5-12" fmla="*/ 623888 h 623888"/>
              <a:gd name="connsiteX6-13" fmla="*/ 0 w 643003"/>
              <a:gd name="connsiteY6-14" fmla="*/ 623888 h 623888"/>
              <a:gd name="connsiteX0-15" fmla="*/ 0 w 649102"/>
              <a:gd name="connsiteY0-16" fmla="*/ 623888 h 623888"/>
              <a:gd name="connsiteX1-17" fmla="*/ 186688 w 649102"/>
              <a:gd name="connsiteY1-18" fmla="*/ 178812 h 623888"/>
              <a:gd name="connsiteX2-19" fmla="*/ 635026 w 649102"/>
              <a:gd name="connsiteY2-20" fmla="*/ 100 h 623888"/>
              <a:gd name="connsiteX3-21" fmla="*/ 631031 w 649102"/>
              <a:gd name="connsiteY3-22" fmla="*/ 223840 h 623888"/>
              <a:gd name="connsiteX4-23" fmla="*/ 343503 w 649102"/>
              <a:gd name="connsiteY4-24" fmla="*/ 338452 h 623888"/>
              <a:gd name="connsiteX5-25" fmla="*/ 223776 w 649102"/>
              <a:gd name="connsiteY5-26" fmla="*/ 623888 h 623888"/>
              <a:gd name="connsiteX6-27" fmla="*/ 0 w 649102"/>
              <a:gd name="connsiteY6-28" fmla="*/ 623888 h 623888"/>
              <a:gd name="connsiteX0-29" fmla="*/ 0 w 652814"/>
              <a:gd name="connsiteY0-30" fmla="*/ 623888 h 623888"/>
              <a:gd name="connsiteX1-31" fmla="*/ 186688 w 652814"/>
              <a:gd name="connsiteY1-32" fmla="*/ 178812 h 623888"/>
              <a:gd name="connsiteX2-33" fmla="*/ 635026 w 652814"/>
              <a:gd name="connsiteY2-34" fmla="*/ 100 h 623888"/>
              <a:gd name="connsiteX3-35" fmla="*/ 631031 w 652814"/>
              <a:gd name="connsiteY3-36" fmla="*/ 223840 h 623888"/>
              <a:gd name="connsiteX4-37" fmla="*/ 343503 w 652814"/>
              <a:gd name="connsiteY4-38" fmla="*/ 338452 h 623888"/>
              <a:gd name="connsiteX5-39" fmla="*/ 223776 w 652814"/>
              <a:gd name="connsiteY5-40" fmla="*/ 623888 h 623888"/>
              <a:gd name="connsiteX6-41" fmla="*/ 0 w 652814"/>
              <a:gd name="connsiteY6-42" fmla="*/ 623888 h 6238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652814" h="623888">
                <a:moveTo>
                  <a:pt x="0" y="623888"/>
                </a:moveTo>
                <a:cubicBezTo>
                  <a:pt x="0" y="456492"/>
                  <a:pt x="67269" y="296117"/>
                  <a:pt x="186688" y="178812"/>
                </a:cubicBezTo>
                <a:cubicBezTo>
                  <a:pt x="306107" y="61506"/>
                  <a:pt x="467657" y="-2889"/>
                  <a:pt x="635026" y="100"/>
                </a:cubicBezTo>
                <a:cubicBezTo>
                  <a:pt x="652744" y="69917"/>
                  <a:pt x="665701" y="156404"/>
                  <a:pt x="631031" y="223840"/>
                </a:cubicBezTo>
                <a:cubicBezTo>
                  <a:pt x="523694" y="221923"/>
                  <a:pt x="420088" y="263221"/>
                  <a:pt x="343503" y="338452"/>
                </a:cubicBezTo>
                <a:cubicBezTo>
                  <a:pt x="266917" y="413682"/>
                  <a:pt x="223776" y="516534"/>
                  <a:pt x="223776" y="623888"/>
                </a:cubicBezTo>
                <a:lnTo>
                  <a:pt x="0" y="623888"/>
                </a:lnTo>
                <a:close/>
              </a:path>
            </a:pathLst>
          </a:custGeom>
          <a:solidFill>
            <a:srgbClr val="002060"/>
          </a:solidFill>
          <a:ln w="12700" cmpd="sng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0" rIns="68580" bIns="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20000"/>
              </a:lnSpc>
            </a:pPr>
            <a:endParaRPr lang="zh-CN" altLang="en-US" sz="27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MH_SubTitle_1"/>
          <p:cNvSpPr txBox="1"/>
          <p:nvPr>
            <p:custDataLst>
              <p:tags r:id="rId5"/>
            </p:custDataLst>
          </p:nvPr>
        </p:nvSpPr>
        <p:spPr>
          <a:xfrm>
            <a:off x="539552" y="1700808"/>
            <a:ext cx="2143140" cy="669473"/>
          </a:xfrm>
          <a:prstGeom prst="rect">
            <a:avLst/>
          </a:prstGeom>
          <a:noFill/>
        </p:spPr>
        <p:txBody>
          <a:bodyPr wrap="square" lIns="68580" tIns="34290" rIns="68580" bIns="34290" rtlCol="0" anchor="ctr" anchorCtr="0">
            <a:noAutofit/>
          </a:bodyPr>
          <a:lstStyle/>
          <a:p>
            <a:pPr marL="214630" indent="-214630" algn="r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zh-CN" altLang="en-US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MH_Text_1"/>
          <p:cNvSpPr txBox="1"/>
          <p:nvPr>
            <p:custDataLst>
              <p:tags r:id="rId6"/>
            </p:custDataLst>
          </p:nvPr>
        </p:nvSpPr>
        <p:spPr>
          <a:xfrm>
            <a:off x="215265" y="3000375"/>
            <a:ext cx="3334385" cy="1059180"/>
          </a:xfrm>
          <a:prstGeom prst="rect">
            <a:avLst/>
          </a:prstGeom>
          <a:noFill/>
        </p:spPr>
        <p:txBody>
          <a:bodyPr wrap="square" lIns="68580" tIns="34290" rIns="68580" bIns="34290" rtlCol="0">
            <a:noAutofit/>
          </a:bodyPr>
          <a:lstStyle/>
          <a:p>
            <a:pPr algn="l"/>
            <a:r>
              <a:rPr lang="zh-CN" sz="2400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微软雅黑" panose="020B0503020204020204" pitchFamily="34" charset="-122"/>
              </a:rPr>
              <a:t>约占总人数的</a:t>
            </a:r>
            <a:r>
              <a:rPr lang="en-US" altLang="zh-CN" sz="2400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微软雅黑" panose="020B0503020204020204" pitchFamily="34" charset="-122"/>
              </a:rPr>
              <a:t>9.4%</a:t>
            </a:r>
            <a:r>
              <a:rPr lang="zh-CN" altLang="en-US" sz="2400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微软雅黑" panose="020B0503020204020204" pitchFamily="34" charset="-122"/>
              </a:rPr>
              <a:t>。</a:t>
            </a:r>
            <a:endParaRPr lang="zh-CN" alt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微软雅黑" panose="020B0503020204020204" pitchFamily="34" charset="-122"/>
            </a:endParaRPr>
          </a:p>
        </p:txBody>
      </p:sp>
      <p:sp>
        <p:nvSpPr>
          <p:cNvPr id="57" name="MH_SubTitle_2"/>
          <p:cNvSpPr txBox="1"/>
          <p:nvPr>
            <p:custDataLst>
              <p:tags r:id="rId7"/>
            </p:custDataLst>
          </p:nvPr>
        </p:nvSpPr>
        <p:spPr>
          <a:xfrm>
            <a:off x="5947410" y="1772920"/>
            <a:ext cx="2995930" cy="935990"/>
          </a:xfrm>
          <a:prstGeom prst="rect">
            <a:avLst/>
          </a:prstGeom>
          <a:noFill/>
        </p:spPr>
        <p:txBody>
          <a:bodyPr wrap="square" lIns="68580" tIns="34290" rIns="68580" bIns="34290" rtlCol="0" anchor="ctr" anchorCtr="0">
            <a:noAutofit/>
          </a:bodyPr>
          <a:lstStyle/>
          <a:p>
            <a:pPr marL="214630" indent="-214630" algn="r">
              <a:lnSpc>
                <a:spcPct val="170000"/>
              </a:lnSpc>
            </a:pPr>
            <a:r>
              <a:rPr lang="en-US" altLang="zh-CN" sz="2400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、高中等教育单位</a:t>
            </a:r>
            <a:endParaRPr lang="zh-CN" altLang="en-US" sz="2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MH_Text_1"/>
          <p:cNvSpPr txBox="1"/>
          <p:nvPr>
            <p:custDataLst>
              <p:tags r:id="rId8"/>
            </p:custDataLst>
          </p:nvPr>
        </p:nvSpPr>
        <p:spPr>
          <a:xfrm>
            <a:off x="5667375" y="3185160"/>
            <a:ext cx="3112770" cy="874395"/>
          </a:xfrm>
          <a:prstGeom prst="rect">
            <a:avLst/>
          </a:prstGeom>
          <a:noFill/>
        </p:spPr>
        <p:txBody>
          <a:bodyPr wrap="square" lIns="68580" tIns="34290" rIns="68580" bIns="34290" rtlCol="0">
            <a:noAutofit/>
          </a:bodyPr>
          <a:lstStyle/>
          <a:p>
            <a:pPr algn="just"/>
            <a:r>
              <a:rPr lang="zh-CN" altLang="en-US" sz="2400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微软雅黑" panose="020B0503020204020204" pitchFamily="34" charset="-122"/>
              </a:rPr>
              <a:t>约占总人数的</a:t>
            </a:r>
            <a:r>
              <a:rPr lang="en-US" altLang="zh-CN" sz="2400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微软雅黑" panose="020B0503020204020204" pitchFamily="34" charset="-122"/>
              </a:rPr>
              <a:t>9.4%</a:t>
            </a:r>
            <a:endParaRPr lang="en-US" altLang="zh-CN" sz="2400" dirty="0" smtClean="0">
              <a:latin typeface="华文楷体" panose="02010600040101010101" pitchFamily="2" charset="-122"/>
              <a:ea typeface="华文楷体" panose="02010600040101010101" pitchFamily="2" charset="-122"/>
              <a:sym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80645" y="1917065"/>
            <a:ext cx="248539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09600" algn="just"/>
            <a:r>
              <a:rPr lang="en-US" b="1" dirty="0">
                <a:latin typeface="黑体" panose="02010609060101010101" charset="-122"/>
                <a:ea typeface="黑体" panose="02010609060101010101" charset="-122"/>
                <a:sym typeface="微软雅黑" panose="020B0503020204020204" pitchFamily="34" charset="-122"/>
              </a:rPr>
              <a:t>1</a:t>
            </a:r>
            <a:r>
              <a:rPr lang="zh-CN" altLang="en-US" b="1" dirty="0">
                <a:latin typeface="黑体" panose="02010609060101010101" charset="-122"/>
                <a:ea typeface="黑体" panose="02010609060101010101" charset="-122"/>
                <a:sym typeface="微软雅黑" panose="020B0503020204020204" pitchFamily="34" charset="-122"/>
              </a:rPr>
              <a:t>、公务员</a:t>
            </a:r>
            <a:endParaRPr lang="zh-CN" altLang="en-US" b="1" dirty="0">
              <a:latin typeface="黑体" panose="02010609060101010101" charset="-122"/>
              <a:ea typeface="黑体" panose="02010609060101010101" charset="-122"/>
              <a:sym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0645" y="4168140"/>
            <a:ext cx="285178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09600" algn="just"/>
            <a:r>
              <a:rPr lang="en-US" b="1" dirty="0">
                <a:latin typeface="黑体" panose="02010609060101010101" charset="-122"/>
                <a:ea typeface="黑体" panose="02010609060101010101" charset="-122"/>
                <a:sym typeface="微软雅黑" panose="020B0503020204020204" pitchFamily="34" charset="-122"/>
              </a:rPr>
              <a:t>3</a:t>
            </a:r>
            <a:r>
              <a:rPr lang="zh-CN" altLang="en-US" b="1" dirty="0">
                <a:latin typeface="黑体" panose="02010609060101010101" charset="-122"/>
                <a:ea typeface="黑体" panose="02010609060101010101" charset="-122"/>
                <a:sym typeface="微软雅黑" panose="020B0503020204020204" pitchFamily="34" charset="-122"/>
              </a:rPr>
              <a:t>、国有企业</a:t>
            </a:r>
            <a:endParaRPr lang="zh-CN" altLang="en-US" b="1" dirty="0">
              <a:latin typeface="黑体" panose="02010609060101010101" charset="-122"/>
              <a:ea typeface="黑体" panose="02010609060101010101" charset="-122"/>
              <a:sym typeface="微软雅黑" panose="020B0503020204020204" pitchFamily="34" charset="-122"/>
            </a:endParaRPr>
          </a:p>
        </p:txBody>
      </p:sp>
      <p:sp>
        <p:nvSpPr>
          <p:cNvPr id="4" name="MH_Text_1"/>
          <p:cNvSpPr txBox="1"/>
          <p:nvPr>
            <p:custDataLst>
              <p:tags r:id="rId9"/>
            </p:custDataLst>
          </p:nvPr>
        </p:nvSpPr>
        <p:spPr>
          <a:xfrm>
            <a:off x="215265" y="5027295"/>
            <a:ext cx="3248660" cy="845185"/>
          </a:xfrm>
          <a:prstGeom prst="rect">
            <a:avLst/>
          </a:prstGeom>
          <a:noFill/>
        </p:spPr>
        <p:txBody>
          <a:bodyPr wrap="square" lIns="68580" tIns="34290" rIns="68580" bIns="34290" rtlCol="0">
            <a:noAutofit/>
          </a:bodyPr>
          <a:lstStyle/>
          <a:p>
            <a:pPr algn="l"/>
            <a:r>
              <a:rPr lang="zh-CN" sz="2400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微软雅黑" panose="020B0503020204020204" pitchFamily="34" charset="-122"/>
              </a:rPr>
              <a:t>约占总人数的</a:t>
            </a:r>
            <a:r>
              <a:rPr lang="en-US" altLang="zh-CN" sz="2400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微软雅黑" panose="020B0503020204020204" pitchFamily="34" charset="-122"/>
              </a:rPr>
              <a:t>29.4%</a:t>
            </a:r>
            <a:r>
              <a:rPr lang="zh-CN" altLang="en-US" sz="2400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微软雅黑" panose="020B0503020204020204" pitchFamily="34" charset="-122"/>
              </a:rPr>
              <a:t>。</a:t>
            </a:r>
            <a:endParaRPr lang="zh-CN" alt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微软雅黑" panose="020B0503020204020204" pitchFamily="34" charset="-122"/>
            </a:endParaRPr>
          </a:p>
        </p:txBody>
      </p:sp>
      <p:sp>
        <p:nvSpPr>
          <p:cNvPr id="5" name="MH_SubTitle_2"/>
          <p:cNvSpPr txBox="1"/>
          <p:nvPr>
            <p:custDataLst>
              <p:tags r:id="rId10"/>
            </p:custDataLst>
          </p:nvPr>
        </p:nvSpPr>
        <p:spPr>
          <a:xfrm>
            <a:off x="5579745" y="4004945"/>
            <a:ext cx="2995930" cy="935990"/>
          </a:xfrm>
          <a:prstGeom prst="rect">
            <a:avLst/>
          </a:prstGeom>
          <a:noFill/>
        </p:spPr>
        <p:txBody>
          <a:bodyPr wrap="square" lIns="68580" tIns="34290" rIns="68580" bIns="34290" rtlCol="0" anchor="ctr" anchorCtr="0">
            <a:noAutofit/>
          </a:bodyPr>
          <a:lstStyle/>
          <a:p>
            <a:pPr marL="214630" indent="-214630" algn="r">
              <a:lnSpc>
                <a:spcPct val="170000"/>
              </a:lnSpc>
            </a:pPr>
            <a:r>
              <a:rPr lang="en-US" altLang="zh-CN" sz="2400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400" b="1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、其他企事业单位</a:t>
            </a:r>
            <a:endParaRPr lang="zh-CN" altLang="en-US" sz="2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MH_Text_1"/>
          <p:cNvSpPr txBox="1"/>
          <p:nvPr>
            <p:custDataLst>
              <p:tags r:id="rId11"/>
            </p:custDataLst>
          </p:nvPr>
        </p:nvSpPr>
        <p:spPr>
          <a:xfrm>
            <a:off x="5413375" y="5027295"/>
            <a:ext cx="3730625" cy="1056640"/>
          </a:xfrm>
          <a:prstGeom prst="rect">
            <a:avLst/>
          </a:prstGeom>
          <a:noFill/>
        </p:spPr>
        <p:txBody>
          <a:bodyPr wrap="square" lIns="68580" tIns="34290" rIns="68580" bIns="34290" rtlCol="0">
            <a:noAutofit/>
          </a:bodyPr>
          <a:lstStyle/>
          <a:p>
            <a:pPr algn="l"/>
            <a:r>
              <a:rPr lang="zh-CN" sz="2400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微软雅黑" panose="020B0503020204020204" pitchFamily="34" charset="-122"/>
              </a:rPr>
              <a:t>约占总人数的</a:t>
            </a:r>
            <a:r>
              <a:rPr lang="en-US" altLang="zh-CN" sz="2400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微软雅黑" panose="020B0503020204020204" pitchFamily="34" charset="-122"/>
              </a:rPr>
              <a:t>51.8%</a:t>
            </a:r>
            <a:r>
              <a:rPr lang="zh-CN" altLang="en-US" sz="2400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微软雅黑" panose="020B0503020204020204" pitchFamily="34" charset="-122"/>
              </a:rPr>
              <a:t>。</a:t>
            </a:r>
            <a:endParaRPr lang="zh-CN" alt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微软雅黑" panose="020B0503020204020204" pitchFamily="34" charset="-122"/>
            </a:endParaRPr>
          </a:p>
        </p:txBody>
      </p:sp>
      <p:sp>
        <p:nvSpPr>
          <p:cNvPr id="7" name="MH_Other_2"/>
          <p:cNvSpPr/>
          <p:nvPr>
            <p:custDataLst>
              <p:tags r:id="rId12"/>
            </p:custDataLst>
          </p:nvPr>
        </p:nvSpPr>
        <p:spPr>
          <a:xfrm flipH="1">
            <a:off x="2796540" y="4168140"/>
            <a:ext cx="1905000" cy="918845"/>
          </a:xfrm>
          <a:custGeom>
            <a:avLst/>
            <a:gdLst>
              <a:gd name="connsiteX0" fmla="*/ 1647823 w 1871661"/>
              <a:gd name="connsiteY0" fmla="*/ 0 h 736603"/>
              <a:gd name="connsiteX1" fmla="*/ 1871661 w 1871661"/>
              <a:gd name="connsiteY1" fmla="*/ 223839 h 736603"/>
              <a:gd name="connsiteX2" fmla="*/ 1647823 w 1871661"/>
              <a:gd name="connsiteY2" fmla="*/ 447677 h 736603"/>
              <a:gd name="connsiteX3" fmla="*/ 1647823 w 1871661"/>
              <a:gd name="connsiteY3" fmla="*/ 335758 h 736603"/>
              <a:gd name="connsiteX4" fmla="*/ 631046 w 1871661"/>
              <a:gd name="connsiteY4" fmla="*/ 335758 h 736603"/>
              <a:gd name="connsiteX5" fmla="*/ 631031 w 1871661"/>
              <a:gd name="connsiteY5" fmla="*/ 336555 h 736603"/>
              <a:gd name="connsiteX6" fmla="*/ 343503 w 1871661"/>
              <a:gd name="connsiteY6" fmla="*/ 451167 h 736603"/>
              <a:gd name="connsiteX7" fmla="*/ 223776 w 1871661"/>
              <a:gd name="connsiteY7" fmla="*/ 736603 h 736603"/>
              <a:gd name="connsiteX8" fmla="*/ 0 w 1871661"/>
              <a:gd name="connsiteY8" fmla="*/ 736603 h 736603"/>
              <a:gd name="connsiteX9" fmla="*/ 186688 w 1871661"/>
              <a:gd name="connsiteY9" fmla="*/ 291527 h 736603"/>
              <a:gd name="connsiteX10" fmla="*/ 511158 w 1871661"/>
              <a:gd name="connsiteY10" fmla="*/ 122982 h 736603"/>
              <a:gd name="connsiteX11" fmla="*/ 623886 w 1871661"/>
              <a:gd name="connsiteY11" fmla="*/ 113729 h 736603"/>
              <a:gd name="connsiteX12" fmla="*/ 623886 w 1871661"/>
              <a:gd name="connsiteY12" fmla="*/ 111919 h 736603"/>
              <a:gd name="connsiteX13" fmla="*/ 1647823 w 1871661"/>
              <a:gd name="connsiteY13" fmla="*/ 111919 h 736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871661" h="736603">
                <a:moveTo>
                  <a:pt x="1647823" y="0"/>
                </a:moveTo>
                <a:lnTo>
                  <a:pt x="1871661" y="223839"/>
                </a:lnTo>
                <a:lnTo>
                  <a:pt x="1647823" y="447677"/>
                </a:lnTo>
                <a:lnTo>
                  <a:pt x="1647823" y="335758"/>
                </a:lnTo>
                <a:lnTo>
                  <a:pt x="631046" y="335758"/>
                </a:lnTo>
                <a:lnTo>
                  <a:pt x="631031" y="336555"/>
                </a:lnTo>
                <a:cubicBezTo>
                  <a:pt x="523694" y="334638"/>
                  <a:pt x="420088" y="375936"/>
                  <a:pt x="343503" y="451167"/>
                </a:cubicBezTo>
                <a:cubicBezTo>
                  <a:pt x="266917" y="526397"/>
                  <a:pt x="223776" y="629249"/>
                  <a:pt x="223776" y="736603"/>
                </a:cubicBezTo>
                <a:lnTo>
                  <a:pt x="0" y="736603"/>
                </a:lnTo>
                <a:cubicBezTo>
                  <a:pt x="0" y="569207"/>
                  <a:pt x="67269" y="408832"/>
                  <a:pt x="186688" y="291527"/>
                </a:cubicBezTo>
                <a:cubicBezTo>
                  <a:pt x="276253" y="203548"/>
                  <a:pt x="389515" y="145331"/>
                  <a:pt x="511158" y="122982"/>
                </a:cubicBezTo>
                <a:lnTo>
                  <a:pt x="623886" y="113729"/>
                </a:lnTo>
                <a:lnTo>
                  <a:pt x="623886" y="111919"/>
                </a:lnTo>
                <a:lnTo>
                  <a:pt x="1647823" y="111919"/>
                </a:lnTo>
                <a:close/>
              </a:path>
            </a:pathLst>
          </a:custGeom>
          <a:solidFill>
            <a:srgbClr val="002060"/>
          </a:solidFill>
          <a:ln w="12700" cmpd="sng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0" rIns="68580" bIns="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7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MH_Other_1"/>
          <p:cNvSpPr/>
          <p:nvPr>
            <p:custDataLst>
              <p:tags r:id="rId13"/>
            </p:custDataLst>
          </p:nvPr>
        </p:nvSpPr>
        <p:spPr>
          <a:xfrm>
            <a:off x="3741420" y="4259580"/>
            <a:ext cx="1925955" cy="918845"/>
          </a:xfrm>
          <a:custGeom>
            <a:avLst/>
            <a:gdLst>
              <a:gd name="connsiteX0" fmla="*/ 1647823 w 1871661"/>
              <a:gd name="connsiteY0" fmla="*/ 0 h 736603"/>
              <a:gd name="connsiteX1" fmla="*/ 1871661 w 1871661"/>
              <a:gd name="connsiteY1" fmla="*/ 223839 h 736603"/>
              <a:gd name="connsiteX2" fmla="*/ 1647823 w 1871661"/>
              <a:gd name="connsiteY2" fmla="*/ 447677 h 736603"/>
              <a:gd name="connsiteX3" fmla="*/ 1647823 w 1871661"/>
              <a:gd name="connsiteY3" fmla="*/ 335758 h 736603"/>
              <a:gd name="connsiteX4" fmla="*/ 631046 w 1871661"/>
              <a:gd name="connsiteY4" fmla="*/ 335758 h 736603"/>
              <a:gd name="connsiteX5" fmla="*/ 631031 w 1871661"/>
              <a:gd name="connsiteY5" fmla="*/ 336555 h 736603"/>
              <a:gd name="connsiteX6" fmla="*/ 343503 w 1871661"/>
              <a:gd name="connsiteY6" fmla="*/ 451167 h 736603"/>
              <a:gd name="connsiteX7" fmla="*/ 223776 w 1871661"/>
              <a:gd name="connsiteY7" fmla="*/ 736603 h 736603"/>
              <a:gd name="connsiteX8" fmla="*/ 0 w 1871661"/>
              <a:gd name="connsiteY8" fmla="*/ 736603 h 736603"/>
              <a:gd name="connsiteX9" fmla="*/ 186688 w 1871661"/>
              <a:gd name="connsiteY9" fmla="*/ 291527 h 736603"/>
              <a:gd name="connsiteX10" fmla="*/ 511158 w 1871661"/>
              <a:gd name="connsiteY10" fmla="*/ 122982 h 736603"/>
              <a:gd name="connsiteX11" fmla="*/ 623886 w 1871661"/>
              <a:gd name="connsiteY11" fmla="*/ 113729 h 736603"/>
              <a:gd name="connsiteX12" fmla="*/ 623886 w 1871661"/>
              <a:gd name="connsiteY12" fmla="*/ 111919 h 736603"/>
              <a:gd name="connsiteX13" fmla="*/ 1647823 w 1871661"/>
              <a:gd name="connsiteY13" fmla="*/ 111919 h 736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871661" h="736603">
                <a:moveTo>
                  <a:pt x="1647823" y="0"/>
                </a:moveTo>
                <a:lnTo>
                  <a:pt x="1871661" y="223839"/>
                </a:lnTo>
                <a:lnTo>
                  <a:pt x="1647823" y="447677"/>
                </a:lnTo>
                <a:lnTo>
                  <a:pt x="1647823" y="335758"/>
                </a:lnTo>
                <a:lnTo>
                  <a:pt x="631046" y="335758"/>
                </a:lnTo>
                <a:lnTo>
                  <a:pt x="631031" y="336555"/>
                </a:lnTo>
                <a:cubicBezTo>
                  <a:pt x="523694" y="334638"/>
                  <a:pt x="420088" y="375936"/>
                  <a:pt x="343503" y="451167"/>
                </a:cubicBezTo>
                <a:cubicBezTo>
                  <a:pt x="266917" y="526397"/>
                  <a:pt x="223776" y="629249"/>
                  <a:pt x="223776" y="736603"/>
                </a:cubicBezTo>
                <a:lnTo>
                  <a:pt x="0" y="736603"/>
                </a:lnTo>
                <a:cubicBezTo>
                  <a:pt x="0" y="569207"/>
                  <a:pt x="67269" y="408832"/>
                  <a:pt x="186688" y="291527"/>
                </a:cubicBezTo>
                <a:cubicBezTo>
                  <a:pt x="276253" y="203548"/>
                  <a:pt x="389515" y="145331"/>
                  <a:pt x="511158" y="122982"/>
                </a:cubicBezTo>
                <a:lnTo>
                  <a:pt x="623886" y="113729"/>
                </a:lnTo>
                <a:lnTo>
                  <a:pt x="623886" y="111919"/>
                </a:lnTo>
                <a:lnTo>
                  <a:pt x="1647823" y="111919"/>
                </a:lnTo>
                <a:close/>
              </a:path>
            </a:pathLst>
          </a:custGeom>
          <a:solidFill>
            <a:srgbClr val="002060"/>
          </a:solidFill>
          <a:ln w="12700" cmpd="sng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0" rIns="68580" bIns="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7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MH_Other_4"/>
          <p:cNvSpPr/>
          <p:nvPr>
            <p:custDataLst>
              <p:tags r:id="rId14"/>
            </p:custDataLst>
          </p:nvPr>
        </p:nvSpPr>
        <p:spPr>
          <a:xfrm flipV="1">
            <a:off x="3741420" y="5178425"/>
            <a:ext cx="572770" cy="777875"/>
          </a:xfrm>
          <a:custGeom>
            <a:avLst/>
            <a:gdLst>
              <a:gd name="connsiteX0" fmla="*/ 0 w 1247775"/>
              <a:gd name="connsiteY0" fmla="*/ 623888 h 1247775"/>
              <a:gd name="connsiteX1" fmla="*/ 186688 w 1247775"/>
              <a:gd name="connsiteY1" fmla="*/ 178812 h 1247775"/>
              <a:gd name="connsiteX2" fmla="*/ 635026 w 1247775"/>
              <a:gd name="connsiteY2" fmla="*/ 100 h 1247775"/>
              <a:gd name="connsiteX3" fmla="*/ 631031 w 1247775"/>
              <a:gd name="connsiteY3" fmla="*/ 223840 h 1247775"/>
              <a:gd name="connsiteX4" fmla="*/ 343503 w 1247775"/>
              <a:gd name="connsiteY4" fmla="*/ 338452 h 1247775"/>
              <a:gd name="connsiteX5" fmla="*/ 223776 w 1247775"/>
              <a:gd name="connsiteY5" fmla="*/ 623888 h 1247775"/>
              <a:gd name="connsiteX6" fmla="*/ 0 w 1247775"/>
              <a:gd name="connsiteY6" fmla="*/ 623888 h 1247775"/>
              <a:gd name="connsiteX0-1" fmla="*/ 0 w 643003"/>
              <a:gd name="connsiteY0-2" fmla="*/ 623888 h 623888"/>
              <a:gd name="connsiteX1-3" fmla="*/ 186688 w 643003"/>
              <a:gd name="connsiteY1-4" fmla="*/ 178812 h 623888"/>
              <a:gd name="connsiteX2-5" fmla="*/ 635026 w 643003"/>
              <a:gd name="connsiteY2-6" fmla="*/ 100 h 623888"/>
              <a:gd name="connsiteX3-7" fmla="*/ 631031 w 643003"/>
              <a:gd name="connsiteY3-8" fmla="*/ 223840 h 623888"/>
              <a:gd name="connsiteX4-9" fmla="*/ 343503 w 643003"/>
              <a:gd name="connsiteY4-10" fmla="*/ 338452 h 623888"/>
              <a:gd name="connsiteX5-11" fmla="*/ 223776 w 643003"/>
              <a:gd name="connsiteY5-12" fmla="*/ 623888 h 623888"/>
              <a:gd name="connsiteX6-13" fmla="*/ 0 w 643003"/>
              <a:gd name="connsiteY6-14" fmla="*/ 623888 h 623888"/>
              <a:gd name="connsiteX0-15" fmla="*/ 0 w 649102"/>
              <a:gd name="connsiteY0-16" fmla="*/ 623888 h 623888"/>
              <a:gd name="connsiteX1-17" fmla="*/ 186688 w 649102"/>
              <a:gd name="connsiteY1-18" fmla="*/ 178812 h 623888"/>
              <a:gd name="connsiteX2-19" fmla="*/ 635026 w 649102"/>
              <a:gd name="connsiteY2-20" fmla="*/ 100 h 623888"/>
              <a:gd name="connsiteX3-21" fmla="*/ 631031 w 649102"/>
              <a:gd name="connsiteY3-22" fmla="*/ 223840 h 623888"/>
              <a:gd name="connsiteX4-23" fmla="*/ 343503 w 649102"/>
              <a:gd name="connsiteY4-24" fmla="*/ 338452 h 623888"/>
              <a:gd name="connsiteX5-25" fmla="*/ 223776 w 649102"/>
              <a:gd name="connsiteY5-26" fmla="*/ 623888 h 623888"/>
              <a:gd name="connsiteX6-27" fmla="*/ 0 w 649102"/>
              <a:gd name="connsiteY6-28" fmla="*/ 623888 h 623888"/>
              <a:gd name="connsiteX0-29" fmla="*/ 0 w 652814"/>
              <a:gd name="connsiteY0-30" fmla="*/ 623888 h 623888"/>
              <a:gd name="connsiteX1-31" fmla="*/ 186688 w 652814"/>
              <a:gd name="connsiteY1-32" fmla="*/ 178812 h 623888"/>
              <a:gd name="connsiteX2-33" fmla="*/ 635026 w 652814"/>
              <a:gd name="connsiteY2-34" fmla="*/ 100 h 623888"/>
              <a:gd name="connsiteX3-35" fmla="*/ 631031 w 652814"/>
              <a:gd name="connsiteY3-36" fmla="*/ 223840 h 623888"/>
              <a:gd name="connsiteX4-37" fmla="*/ 343503 w 652814"/>
              <a:gd name="connsiteY4-38" fmla="*/ 338452 h 623888"/>
              <a:gd name="connsiteX5-39" fmla="*/ 223776 w 652814"/>
              <a:gd name="connsiteY5-40" fmla="*/ 623888 h 623888"/>
              <a:gd name="connsiteX6-41" fmla="*/ 0 w 652814"/>
              <a:gd name="connsiteY6-42" fmla="*/ 623888 h 6238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652814" h="623888">
                <a:moveTo>
                  <a:pt x="0" y="623888"/>
                </a:moveTo>
                <a:cubicBezTo>
                  <a:pt x="0" y="456492"/>
                  <a:pt x="67269" y="296117"/>
                  <a:pt x="186688" y="178812"/>
                </a:cubicBezTo>
                <a:cubicBezTo>
                  <a:pt x="306107" y="61506"/>
                  <a:pt x="467657" y="-2889"/>
                  <a:pt x="635026" y="100"/>
                </a:cubicBezTo>
                <a:cubicBezTo>
                  <a:pt x="652744" y="69917"/>
                  <a:pt x="665701" y="156404"/>
                  <a:pt x="631031" y="223840"/>
                </a:cubicBezTo>
                <a:cubicBezTo>
                  <a:pt x="523694" y="221923"/>
                  <a:pt x="420088" y="263221"/>
                  <a:pt x="343503" y="338452"/>
                </a:cubicBezTo>
                <a:cubicBezTo>
                  <a:pt x="266917" y="413682"/>
                  <a:pt x="223776" y="516534"/>
                  <a:pt x="223776" y="623888"/>
                </a:cubicBezTo>
                <a:lnTo>
                  <a:pt x="0" y="623888"/>
                </a:lnTo>
                <a:close/>
              </a:path>
            </a:pathLst>
          </a:custGeom>
          <a:solidFill>
            <a:srgbClr val="002060"/>
          </a:solidFill>
          <a:ln w="12700" cmpd="sng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0" rIns="68580" bIns="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20000"/>
              </a:lnSpc>
            </a:pPr>
            <a:endParaRPr lang="zh-CN" altLang="en-US" sz="27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MH_Other_3"/>
          <p:cNvSpPr/>
          <p:nvPr>
            <p:custDataLst>
              <p:tags r:id="rId15"/>
            </p:custDataLst>
          </p:nvPr>
        </p:nvSpPr>
        <p:spPr>
          <a:xfrm flipH="1" flipV="1">
            <a:off x="3987800" y="5060950"/>
            <a:ext cx="713740" cy="777875"/>
          </a:xfrm>
          <a:custGeom>
            <a:avLst/>
            <a:gdLst>
              <a:gd name="connsiteX0" fmla="*/ 0 w 1247775"/>
              <a:gd name="connsiteY0" fmla="*/ 623888 h 1247775"/>
              <a:gd name="connsiteX1" fmla="*/ 186688 w 1247775"/>
              <a:gd name="connsiteY1" fmla="*/ 178812 h 1247775"/>
              <a:gd name="connsiteX2" fmla="*/ 635026 w 1247775"/>
              <a:gd name="connsiteY2" fmla="*/ 100 h 1247775"/>
              <a:gd name="connsiteX3" fmla="*/ 631031 w 1247775"/>
              <a:gd name="connsiteY3" fmla="*/ 223840 h 1247775"/>
              <a:gd name="connsiteX4" fmla="*/ 343503 w 1247775"/>
              <a:gd name="connsiteY4" fmla="*/ 338452 h 1247775"/>
              <a:gd name="connsiteX5" fmla="*/ 223776 w 1247775"/>
              <a:gd name="connsiteY5" fmla="*/ 623888 h 1247775"/>
              <a:gd name="connsiteX6" fmla="*/ 0 w 1247775"/>
              <a:gd name="connsiteY6" fmla="*/ 623888 h 1247775"/>
              <a:gd name="connsiteX0-1" fmla="*/ 0 w 643003"/>
              <a:gd name="connsiteY0-2" fmla="*/ 623888 h 623888"/>
              <a:gd name="connsiteX1-3" fmla="*/ 186688 w 643003"/>
              <a:gd name="connsiteY1-4" fmla="*/ 178812 h 623888"/>
              <a:gd name="connsiteX2-5" fmla="*/ 635026 w 643003"/>
              <a:gd name="connsiteY2-6" fmla="*/ 100 h 623888"/>
              <a:gd name="connsiteX3-7" fmla="*/ 631031 w 643003"/>
              <a:gd name="connsiteY3-8" fmla="*/ 223840 h 623888"/>
              <a:gd name="connsiteX4-9" fmla="*/ 343503 w 643003"/>
              <a:gd name="connsiteY4-10" fmla="*/ 338452 h 623888"/>
              <a:gd name="connsiteX5-11" fmla="*/ 223776 w 643003"/>
              <a:gd name="connsiteY5-12" fmla="*/ 623888 h 623888"/>
              <a:gd name="connsiteX6-13" fmla="*/ 0 w 643003"/>
              <a:gd name="connsiteY6-14" fmla="*/ 623888 h 623888"/>
              <a:gd name="connsiteX0-15" fmla="*/ 0 w 649102"/>
              <a:gd name="connsiteY0-16" fmla="*/ 623888 h 623888"/>
              <a:gd name="connsiteX1-17" fmla="*/ 186688 w 649102"/>
              <a:gd name="connsiteY1-18" fmla="*/ 178812 h 623888"/>
              <a:gd name="connsiteX2-19" fmla="*/ 635026 w 649102"/>
              <a:gd name="connsiteY2-20" fmla="*/ 100 h 623888"/>
              <a:gd name="connsiteX3-21" fmla="*/ 631031 w 649102"/>
              <a:gd name="connsiteY3-22" fmla="*/ 223840 h 623888"/>
              <a:gd name="connsiteX4-23" fmla="*/ 343503 w 649102"/>
              <a:gd name="connsiteY4-24" fmla="*/ 338452 h 623888"/>
              <a:gd name="connsiteX5-25" fmla="*/ 223776 w 649102"/>
              <a:gd name="connsiteY5-26" fmla="*/ 623888 h 623888"/>
              <a:gd name="connsiteX6-27" fmla="*/ 0 w 649102"/>
              <a:gd name="connsiteY6-28" fmla="*/ 623888 h 623888"/>
              <a:gd name="connsiteX0-29" fmla="*/ 0 w 652814"/>
              <a:gd name="connsiteY0-30" fmla="*/ 623888 h 623888"/>
              <a:gd name="connsiteX1-31" fmla="*/ 186688 w 652814"/>
              <a:gd name="connsiteY1-32" fmla="*/ 178812 h 623888"/>
              <a:gd name="connsiteX2-33" fmla="*/ 635026 w 652814"/>
              <a:gd name="connsiteY2-34" fmla="*/ 100 h 623888"/>
              <a:gd name="connsiteX3-35" fmla="*/ 631031 w 652814"/>
              <a:gd name="connsiteY3-36" fmla="*/ 223840 h 623888"/>
              <a:gd name="connsiteX4-37" fmla="*/ 343503 w 652814"/>
              <a:gd name="connsiteY4-38" fmla="*/ 338452 h 623888"/>
              <a:gd name="connsiteX5-39" fmla="*/ 223776 w 652814"/>
              <a:gd name="connsiteY5-40" fmla="*/ 623888 h 623888"/>
              <a:gd name="connsiteX6-41" fmla="*/ 0 w 652814"/>
              <a:gd name="connsiteY6-42" fmla="*/ 623888 h 6238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652814" h="623888">
                <a:moveTo>
                  <a:pt x="0" y="623888"/>
                </a:moveTo>
                <a:cubicBezTo>
                  <a:pt x="0" y="456492"/>
                  <a:pt x="67269" y="296117"/>
                  <a:pt x="186688" y="178812"/>
                </a:cubicBezTo>
                <a:cubicBezTo>
                  <a:pt x="306107" y="61506"/>
                  <a:pt x="467657" y="-2889"/>
                  <a:pt x="635026" y="100"/>
                </a:cubicBezTo>
                <a:cubicBezTo>
                  <a:pt x="652744" y="69917"/>
                  <a:pt x="665701" y="156404"/>
                  <a:pt x="631031" y="223840"/>
                </a:cubicBezTo>
                <a:cubicBezTo>
                  <a:pt x="523694" y="221923"/>
                  <a:pt x="420088" y="263221"/>
                  <a:pt x="343503" y="338452"/>
                </a:cubicBezTo>
                <a:cubicBezTo>
                  <a:pt x="266917" y="413682"/>
                  <a:pt x="223776" y="516534"/>
                  <a:pt x="223776" y="623888"/>
                </a:cubicBezTo>
                <a:lnTo>
                  <a:pt x="0" y="623888"/>
                </a:lnTo>
                <a:close/>
              </a:path>
            </a:pathLst>
          </a:custGeom>
          <a:solidFill>
            <a:srgbClr val="002060"/>
          </a:solidFill>
          <a:ln w="12700" cmpd="sng"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0" rIns="68580" bIns="0" numCol="1" spcCol="0" rtlCol="0" fromWordArt="0" anchor="ctr" anchorCtr="0" forceAA="0" compatLnSpc="1">
            <a:noAutofit/>
          </a:bodyPr>
          <a:lstStyle/>
          <a:p>
            <a:pPr algn="ctr">
              <a:lnSpc>
                <a:spcPct val="120000"/>
              </a:lnSpc>
            </a:pPr>
            <a:endParaRPr lang="zh-CN" altLang="en-US" sz="27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2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3" grpId="0" bldLvl="0" animBg="1"/>
      <p:bldP spid="37" grpId="0" bldLvl="0" animBg="1"/>
      <p:bldP spid="41" grpId="0" bldLvl="0" animBg="1"/>
      <p:bldP spid="42" grpId="0" bldLvl="0" animBg="1"/>
      <p:bldP spid="54" grpId="0" bldLvl="0" animBg="1"/>
      <p:bldP spid="55" grpId="0"/>
      <p:bldP spid="56" grpId="0"/>
      <p:bldP spid="57" grpId="0"/>
      <p:bldP spid="59" grpId="0"/>
      <p:bldP spid="4" grpId="0"/>
      <p:bldP spid="5" grpId="0"/>
      <p:bldP spid="6" grpId="0"/>
      <p:bldP spid="7" grpId="0" bldLvl="0" animBg="1"/>
      <p:bldP spid="8" grpId="0" bldLvl="0" animBg="1"/>
      <p:bldP spid="9" grpId="0" bldLvl="0" animBg="1"/>
      <p:bldP spid="10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2"/>
          <p:cNvSpPr>
            <a:spLocks noGrp="1"/>
          </p:cNvSpPr>
          <p:nvPr/>
        </p:nvSpPr>
        <p:spPr>
          <a:xfrm>
            <a:off x="1346200" y="4005263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en-US" altLang="zh-CN" b="0" strike="noStrike" spc="600" noProof="1">
              <a:gradFill flip="none" rotWithShape="1">
                <a:gsLst>
                  <a:gs pos="0">
                    <a:schemeClr val="tx1">
                      <a:lumMod val="75000"/>
                      <a:lumOff val="25000"/>
                      <a:shade val="30000"/>
                      <a:satMod val="115000"/>
                    </a:schemeClr>
                  </a:gs>
                  <a:gs pos="50000">
                    <a:schemeClr val="tx1">
                      <a:lumMod val="75000"/>
                      <a:lumOff val="25000"/>
                      <a:shade val="67500"/>
                      <a:satMod val="115000"/>
                    </a:schemeClr>
                  </a:gs>
                  <a:gs pos="100000">
                    <a:schemeClr val="tx1">
                      <a:lumMod val="75000"/>
                      <a:lumOff val="25000"/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100" name="文本框 99"/>
          <p:cNvSpPr txBox="1"/>
          <p:nvPr>
            <p:custDataLst>
              <p:tags r:id="rId1"/>
            </p:custDataLst>
          </p:nvPr>
        </p:nvSpPr>
        <p:spPr>
          <a:xfrm>
            <a:off x="252095" y="2132965"/>
            <a:ext cx="881824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/>
            <a:r>
              <a:rPr lang="zh-CN" altLang="en-US" sz="4000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欢迎报考南昌大学！</a:t>
            </a:r>
            <a:endParaRPr lang="zh-CN" altLang="en-US" sz="4000" dirty="0" smtClean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16"/>
          <p:cNvSpPr txBox="1"/>
          <p:nvPr>
            <p:custDataLst>
              <p:tags r:id="rId1"/>
            </p:custDataLst>
          </p:nvPr>
        </p:nvSpPr>
        <p:spPr>
          <a:xfrm>
            <a:off x="3189605" y="1436053"/>
            <a:ext cx="404177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buFont typeface="Arial" panose="020B0604020202020204" pitchFamily="34" charset="0"/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历史发展沿革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434" name="Text Box 38"/>
          <p:cNvSpPr txBox="1"/>
          <p:nvPr>
            <p:custDataLst>
              <p:tags r:id="rId2"/>
            </p:custDataLst>
          </p:nvPr>
        </p:nvSpPr>
        <p:spPr>
          <a:xfrm>
            <a:off x="2870200" y="2661285"/>
            <a:ext cx="50622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buFont typeface="Arial" panose="020B0604020202020204" pitchFamily="34" charset="0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专业特色介绍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8435" name="Text Box 40"/>
          <p:cNvSpPr txBox="1"/>
          <p:nvPr>
            <p:custDataLst>
              <p:tags r:id="rId3"/>
            </p:custDataLst>
          </p:nvPr>
        </p:nvSpPr>
        <p:spPr>
          <a:xfrm>
            <a:off x="3449955" y="3927475"/>
            <a:ext cx="349567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buFont typeface="Arial" panose="020B0604020202020204" pitchFamily="34" charset="0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导师介绍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8436" name="Text Box 42"/>
          <p:cNvSpPr txBox="1"/>
          <p:nvPr>
            <p:custDataLst>
              <p:tags r:id="rId4"/>
            </p:custDataLst>
          </p:nvPr>
        </p:nvSpPr>
        <p:spPr>
          <a:xfrm>
            <a:off x="3291205" y="5191125"/>
            <a:ext cx="376618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buFont typeface="Arial" panose="020B0604020202020204" pitchFamily="34" charset="0"/>
            </a:pP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就业方向</a:t>
            </a:r>
            <a:endParaRPr lang="zh-CN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8437" name="组合 4"/>
          <p:cNvGrpSpPr/>
          <p:nvPr>
            <p:custDataLst>
              <p:tags r:id="rId5"/>
            </p:custDataLst>
          </p:nvPr>
        </p:nvGrpSpPr>
        <p:grpSpPr>
          <a:xfrm>
            <a:off x="1935163" y="1241425"/>
            <a:ext cx="858837" cy="923925"/>
            <a:chOff x="1041891" y="2887277"/>
            <a:chExt cx="1036261" cy="1036518"/>
          </a:xfrm>
        </p:grpSpPr>
        <p:sp>
          <p:nvSpPr>
            <p:cNvPr id="33" name="Oval 53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1041891" y="2887277"/>
              <a:ext cx="1036261" cy="1036518"/>
            </a:xfrm>
            <a:prstGeom prst="ellipse">
              <a:avLst/>
            </a:prstGeom>
            <a:solidFill>
              <a:schemeClr val="accent1"/>
            </a:solidFill>
            <a:ln w="88900">
              <a:gradFill flip="none" rotWithShape="1">
                <a:gsLst>
                  <a:gs pos="0">
                    <a:srgbClr val="FFFFFF"/>
                  </a:gs>
                  <a:gs pos="100000">
                    <a:srgbClr val="D9D9DA"/>
                  </a:gs>
                </a:gsLst>
                <a:lin ang="2700000" scaled="0"/>
                <a:tileRect/>
              </a:gradFill>
            </a:ln>
            <a:effectLst>
              <a:outerShdw blurRad="279400" dist="76200" dir="2700000" sx="101000" sy="101000" algn="tl" rotWithShape="0">
                <a:prstClr val="black">
                  <a:alpha val="2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/>
              </a:pPr>
              <a:endParaRPr lang="zh-CN" altLang="en-US" sz="1800" strike="noStrike" noProof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439" name="Text Box 58"/>
            <p:cNvSpPr txBox="1"/>
            <p:nvPr>
              <p:custDataLst>
                <p:tags r:id="rId7"/>
              </p:custDataLst>
            </p:nvPr>
          </p:nvSpPr>
          <p:spPr>
            <a:xfrm>
              <a:off x="1177677" y="3106243"/>
              <a:ext cx="782555" cy="58557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ctr"/>
              <a:r>
                <a:rPr lang="en-US" altLang="zh-CN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8440" name="组合 18"/>
          <p:cNvGrpSpPr/>
          <p:nvPr>
            <p:custDataLst>
              <p:tags r:id="rId8"/>
            </p:custDataLst>
          </p:nvPr>
        </p:nvGrpSpPr>
        <p:grpSpPr>
          <a:xfrm>
            <a:off x="1935163" y="2439988"/>
            <a:ext cx="858837" cy="963612"/>
            <a:chOff x="1041891" y="2887277"/>
            <a:chExt cx="1036261" cy="1036518"/>
          </a:xfrm>
        </p:grpSpPr>
        <p:sp>
          <p:nvSpPr>
            <p:cNvPr id="20" name="Oval 53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1041891" y="2887277"/>
              <a:ext cx="1036261" cy="1036518"/>
            </a:xfrm>
            <a:prstGeom prst="ellipse">
              <a:avLst/>
            </a:prstGeom>
            <a:solidFill>
              <a:schemeClr val="accent1"/>
            </a:solidFill>
            <a:ln w="88900">
              <a:gradFill flip="none" rotWithShape="1">
                <a:gsLst>
                  <a:gs pos="0">
                    <a:srgbClr val="FFFFFF"/>
                  </a:gs>
                  <a:gs pos="100000">
                    <a:srgbClr val="D9D9DA"/>
                  </a:gs>
                </a:gsLst>
                <a:lin ang="2700000" scaled="0"/>
                <a:tileRect/>
              </a:gradFill>
            </a:ln>
            <a:effectLst>
              <a:outerShdw blurRad="279400" dist="76200" dir="2700000" sx="101000" sy="101000" algn="tl" rotWithShape="0">
                <a:prstClr val="black">
                  <a:alpha val="2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/>
              </a:pPr>
              <a:endParaRPr lang="zh-CN" altLang="en-US" sz="1800" strike="noStrike" noProof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442" name="Text Box 58"/>
            <p:cNvSpPr txBox="1"/>
            <p:nvPr>
              <p:custDataLst>
                <p:tags r:id="rId10"/>
              </p:custDataLst>
            </p:nvPr>
          </p:nvSpPr>
          <p:spPr>
            <a:xfrm>
              <a:off x="1177677" y="3106243"/>
              <a:ext cx="782555" cy="56164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ctr"/>
              <a:r>
                <a:rPr lang="en-US" altLang="zh-CN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8443" name="组合 23"/>
          <p:cNvGrpSpPr/>
          <p:nvPr>
            <p:custDataLst>
              <p:tags r:id="rId11"/>
            </p:custDataLst>
          </p:nvPr>
        </p:nvGrpSpPr>
        <p:grpSpPr>
          <a:xfrm>
            <a:off x="1935163" y="3694113"/>
            <a:ext cx="935037" cy="1103312"/>
            <a:chOff x="1041891" y="2887277"/>
            <a:chExt cx="1036261" cy="1036518"/>
          </a:xfrm>
        </p:grpSpPr>
        <p:sp>
          <p:nvSpPr>
            <p:cNvPr id="25" name="Oval 53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1041891" y="2887277"/>
              <a:ext cx="1036261" cy="1036518"/>
            </a:xfrm>
            <a:prstGeom prst="ellipse">
              <a:avLst/>
            </a:prstGeom>
            <a:solidFill>
              <a:schemeClr val="accent1"/>
            </a:solidFill>
            <a:ln w="88900">
              <a:gradFill flip="none" rotWithShape="1">
                <a:gsLst>
                  <a:gs pos="0">
                    <a:srgbClr val="FFFFFF"/>
                  </a:gs>
                  <a:gs pos="100000">
                    <a:srgbClr val="D9D9DA"/>
                  </a:gs>
                </a:gsLst>
                <a:lin ang="2700000" scaled="0"/>
                <a:tileRect/>
              </a:gradFill>
            </a:ln>
            <a:effectLst>
              <a:outerShdw blurRad="279400" dist="76200" dir="2700000" sx="101000" sy="101000" algn="tl" rotWithShape="0">
                <a:prstClr val="black">
                  <a:alpha val="2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/>
              </a:pPr>
              <a:endParaRPr lang="zh-CN" altLang="en-US" sz="1800" strike="noStrike" noProof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445" name="Text Box 58"/>
            <p:cNvSpPr txBox="1"/>
            <p:nvPr>
              <p:custDataLst>
                <p:tags r:id="rId13"/>
              </p:custDataLst>
            </p:nvPr>
          </p:nvSpPr>
          <p:spPr>
            <a:xfrm>
              <a:off x="1177677" y="3106243"/>
              <a:ext cx="782555" cy="54822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ctr"/>
              <a:r>
                <a:rPr lang="en-US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03</a:t>
              </a:r>
              <a:endParaRPr lang="en-US" altLang="zh-CN" sz="3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4" name="Oval 5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981198" y="5113020"/>
            <a:ext cx="858520" cy="932815"/>
          </a:xfrm>
          <a:prstGeom prst="ellipse">
            <a:avLst/>
          </a:prstGeom>
          <a:solidFill>
            <a:schemeClr val="accent1"/>
          </a:solidFill>
          <a:ln w="88900">
            <a:gradFill flip="none" rotWithShape="1">
              <a:gsLst>
                <a:gs pos="0">
                  <a:srgbClr val="FFFFFF"/>
                </a:gs>
                <a:gs pos="100000">
                  <a:srgbClr val="D9D9DA"/>
                </a:gs>
              </a:gsLst>
              <a:lin ang="2700000" scaled="0"/>
              <a:tileRect/>
            </a:gradFill>
          </a:ln>
          <a:effectLst>
            <a:outerShdw blurRad="279400" dist="76200" dir="2700000" sx="101000" sy="101000" algn="tl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zh-CN" altLang="en-US" sz="1800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447" name="Text Box 58"/>
          <p:cNvSpPr txBox="1"/>
          <p:nvPr>
            <p:custDataLst>
              <p:tags r:id="rId15"/>
            </p:custDataLst>
          </p:nvPr>
        </p:nvSpPr>
        <p:spPr>
          <a:xfrm>
            <a:off x="2011363" y="5365750"/>
            <a:ext cx="782637" cy="584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/>
            <a:r>
              <a:rPr lang="en-US" altLang="zh-CN" sz="3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endParaRPr lang="en-US" altLang="zh-CN" sz="3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文本框 46"/>
          <p:cNvSpPr txBox="1"/>
          <p:nvPr/>
        </p:nvSpPr>
        <p:spPr>
          <a:xfrm>
            <a:off x="146685" y="947420"/>
            <a:ext cx="8789035" cy="461581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</a:t>
            </a:r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历史系发端于1958年的江西大学历史研究室，创建人为著名社会经济史、军事史专家，曾任江西大学校长的谷霁光先生。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档案学专业创建于1985年，是全国高校较早设立档案学专业的院校之一，自创建至今一直是江西省唯一从事档案学高等教育的学校。</a:t>
            </a:r>
            <a:endParaRPr lang="zh-CN" altLang="en-US"/>
          </a:p>
          <a:p>
            <a:pPr algn="just">
              <a:lnSpc>
                <a:spcPct val="150000"/>
              </a:lnSpc>
            </a:pPr>
            <a:endParaRPr lang="zh-CN" altLang="en-US" b="0" dirty="0">
              <a:latin typeface="楷体_GB2312" panose="02010609030101010101" charset="-122"/>
              <a:ea typeface="楷体_GB2312" panose="02010609030101010101" charset="-122"/>
              <a:sym typeface="微软雅黑" panose="020B0503020204020204" pitchFamily="34" charset="-122"/>
            </a:endParaRPr>
          </a:p>
        </p:txBody>
      </p:sp>
      <p:sp>
        <p:nvSpPr>
          <p:cNvPr id="22532" name="文本框 6"/>
          <p:cNvSpPr txBox="1"/>
          <p:nvPr/>
        </p:nvSpPr>
        <p:spPr>
          <a:xfrm>
            <a:off x="146685" y="85090"/>
            <a:ext cx="681228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01   </a:t>
            </a:r>
            <a:r>
              <a:rPr lang="zh-CN" sz="32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历史发展沿革</a:t>
            </a:r>
            <a:endParaRPr lang="zh-CN" sz="320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文本框 46"/>
          <p:cNvSpPr txBox="1"/>
          <p:nvPr/>
        </p:nvSpPr>
        <p:spPr>
          <a:xfrm>
            <a:off x="177165" y="835025"/>
            <a:ext cx="8789035" cy="33229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1997年开始招收档案学本科生，200</a:t>
            </a:r>
            <a:r>
              <a:rPr lang="en-US" altLang="zh-CN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6</a:t>
            </a:r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年获批档案学二级硕士点，</a:t>
            </a:r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微软雅黑" panose="020B0503020204020204" pitchFamily="34" charset="-122"/>
              </a:rPr>
              <a:t>2017年入选江西省“一流建设”高水平学科群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，主要培养具有档案理论知识研究和管理、信息资源开发利用的专门人才。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just">
              <a:lnSpc>
                <a:spcPct val="150000"/>
              </a:lnSpc>
            </a:pPr>
            <a:endParaRPr lang="zh-CN" altLang="en-US" b="0" dirty="0">
              <a:latin typeface="楷体_GB2312" panose="02010609030101010101" charset="-122"/>
              <a:ea typeface="楷体_GB2312" panose="02010609030101010101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7"/>
          <p:cNvGrpSpPr/>
          <p:nvPr/>
        </p:nvGrpSpPr>
        <p:grpSpPr>
          <a:xfrm>
            <a:off x="430814" y="736387"/>
            <a:ext cx="216028" cy="216000"/>
            <a:chOff x="1827622" y="1343919"/>
            <a:chExt cx="2304000" cy="2304000"/>
          </a:xfrm>
        </p:grpSpPr>
        <p:sp>
          <p:nvSpPr>
            <p:cNvPr id="49" name="椭圆 48"/>
            <p:cNvSpPr/>
            <p:nvPr/>
          </p:nvSpPr>
          <p:spPr>
            <a:xfrm>
              <a:off x="1827622" y="1343919"/>
              <a:ext cx="2304000" cy="2304000"/>
            </a:xfrm>
            <a:prstGeom prst="ellipse">
              <a:avLst/>
            </a:prstGeom>
            <a:gradFill flip="none" rotWithShape="1">
              <a:gsLst>
                <a:gs pos="100000">
                  <a:schemeClr val="tx1">
                    <a:lumMod val="85000"/>
                    <a:lumOff val="15000"/>
                  </a:schemeClr>
                </a:gs>
                <a:gs pos="0">
                  <a:schemeClr val="tx1">
                    <a:lumMod val="65000"/>
                    <a:lumOff val="3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ea typeface="微软雅黑" panose="020B0503020204020204" pitchFamily="34" charset="-122"/>
              </a:endParaRPr>
            </a:p>
          </p:txBody>
        </p:sp>
        <p:sp>
          <p:nvSpPr>
            <p:cNvPr id="50" name="椭圆 49"/>
            <p:cNvSpPr/>
            <p:nvPr/>
          </p:nvSpPr>
          <p:spPr>
            <a:xfrm>
              <a:off x="1877481" y="1393778"/>
              <a:ext cx="2204282" cy="2204282"/>
            </a:xfrm>
            <a:prstGeom prst="ellipse">
              <a:avLst/>
            </a:prstGeom>
            <a:solidFill>
              <a:srgbClr val="002060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ea typeface="微软雅黑" panose="020B0503020204020204" pitchFamily="34" charset="-122"/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675640" y="505460"/>
            <a:ext cx="7545070" cy="49911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02  </a:t>
            </a:r>
            <a:r>
              <a:rPr lang="zh-CN" altLang="en-US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专业特色介绍</a:t>
            </a:r>
            <a:endParaRPr lang="zh-CN" altLang="en-US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52" name="直接连接符 51"/>
          <p:cNvCxnSpPr/>
          <p:nvPr/>
        </p:nvCxnSpPr>
        <p:spPr>
          <a:xfrm flipV="1">
            <a:off x="559498" y="1004467"/>
            <a:ext cx="8025265" cy="3401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Freeform 6"/>
          <p:cNvSpPr>
            <a:spLocks noEditPoints="1"/>
          </p:cNvSpPr>
          <p:nvPr/>
        </p:nvSpPr>
        <p:spPr bwMode="auto">
          <a:xfrm>
            <a:off x="8560633" y="683832"/>
            <a:ext cx="319470" cy="320636"/>
          </a:xfrm>
          <a:custGeom>
            <a:avLst/>
            <a:gdLst>
              <a:gd name="T0" fmla="*/ 760 w 1905"/>
              <a:gd name="T1" fmla="*/ 1455 h 1912"/>
              <a:gd name="T2" fmla="*/ 448 w 1905"/>
              <a:gd name="T3" fmla="*/ 1143 h 1912"/>
              <a:gd name="T4" fmla="*/ 529 w 1905"/>
              <a:gd name="T5" fmla="*/ 1061 h 1912"/>
              <a:gd name="T6" fmla="*/ 841 w 1905"/>
              <a:gd name="T7" fmla="*/ 1374 h 1912"/>
              <a:gd name="T8" fmla="*/ 1802 w 1905"/>
              <a:gd name="T9" fmla="*/ 108 h 1912"/>
              <a:gd name="T10" fmla="*/ 748 w 1905"/>
              <a:gd name="T11" fmla="*/ 785 h 1912"/>
              <a:gd name="T12" fmla="*/ 55 w 1905"/>
              <a:gd name="T13" fmla="*/ 1737 h 1912"/>
              <a:gd name="T14" fmla="*/ 173 w 1905"/>
              <a:gd name="T15" fmla="*/ 1854 h 1912"/>
              <a:gd name="T16" fmla="*/ 1124 w 1905"/>
              <a:gd name="T17" fmla="*/ 1161 h 1912"/>
              <a:gd name="T18" fmla="*/ 1802 w 1905"/>
              <a:gd name="T19" fmla="*/ 108 h 1912"/>
              <a:gd name="T20" fmla="*/ 110 w 1905"/>
              <a:gd name="T21" fmla="*/ 1803 h 1912"/>
              <a:gd name="T22" fmla="*/ 0 w 1905"/>
              <a:gd name="T23" fmla="*/ 1912 h 1912"/>
              <a:gd name="T24" fmla="*/ 1758 w 1905"/>
              <a:gd name="T25" fmla="*/ 368 h 1912"/>
              <a:gd name="T26" fmla="*/ 1544 w 1905"/>
              <a:gd name="T27" fmla="*/ 153 h 1912"/>
              <a:gd name="T28" fmla="*/ 786 w 1905"/>
              <a:gd name="T29" fmla="*/ 513 h 1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05" h="1912">
                <a:moveTo>
                  <a:pt x="760" y="1455"/>
                </a:moveTo>
                <a:cubicBezTo>
                  <a:pt x="448" y="1143"/>
                  <a:pt x="448" y="1143"/>
                  <a:pt x="448" y="1143"/>
                </a:cubicBezTo>
                <a:moveTo>
                  <a:pt x="529" y="1061"/>
                </a:moveTo>
                <a:cubicBezTo>
                  <a:pt x="841" y="1374"/>
                  <a:pt x="841" y="1374"/>
                  <a:pt x="841" y="1374"/>
                </a:cubicBezTo>
                <a:moveTo>
                  <a:pt x="1802" y="108"/>
                </a:moveTo>
                <a:cubicBezTo>
                  <a:pt x="1698" y="4"/>
                  <a:pt x="1226" y="307"/>
                  <a:pt x="748" y="785"/>
                </a:cubicBezTo>
                <a:cubicBezTo>
                  <a:pt x="364" y="1169"/>
                  <a:pt x="94" y="1548"/>
                  <a:pt x="55" y="1737"/>
                </a:cubicBezTo>
                <a:cubicBezTo>
                  <a:pt x="173" y="1854"/>
                  <a:pt x="173" y="1854"/>
                  <a:pt x="173" y="1854"/>
                </a:cubicBezTo>
                <a:cubicBezTo>
                  <a:pt x="361" y="1815"/>
                  <a:pt x="740" y="1545"/>
                  <a:pt x="1124" y="1161"/>
                </a:cubicBezTo>
                <a:cubicBezTo>
                  <a:pt x="1602" y="683"/>
                  <a:pt x="1905" y="212"/>
                  <a:pt x="1802" y="108"/>
                </a:cubicBezTo>
                <a:close/>
                <a:moveTo>
                  <a:pt x="110" y="1803"/>
                </a:moveTo>
                <a:cubicBezTo>
                  <a:pt x="0" y="1912"/>
                  <a:pt x="0" y="1912"/>
                  <a:pt x="0" y="1912"/>
                </a:cubicBezTo>
                <a:moveTo>
                  <a:pt x="1758" y="368"/>
                </a:moveTo>
                <a:cubicBezTo>
                  <a:pt x="1758" y="368"/>
                  <a:pt x="1643" y="253"/>
                  <a:pt x="1544" y="153"/>
                </a:cubicBezTo>
                <a:cubicBezTo>
                  <a:pt x="1544" y="153"/>
                  <a:pt x="1319" y="0"/>
                  <a:pt x="786" y="513"/>
                </a:cubicBezTo>
              </a:path>
            </a:pathLst>
          </a:custGeom>
          <a:noFill/>
          <a:ln w="12700" cap="rnd">
            <a:solidFill>
              <a:schemeClr val="tx1">
                <a:lumMod val="65000"/>
                <a:lumOff val="35000"/>
              </a:scheme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800">
              <a:solidFill>
                <a:schemeClr val="tx1">
                  <a:lumMod val="65000"/>
                  <a:lumOff val="35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91" name="任意多边形 90"/>
          <p:cNvSpPr/>
          <p:nvPr/>
        </p:nvSpPr>
        <p:spPr>
          <a:xfrm>
            <a:off x="292100" y="1873885"/>
            <a:ext cx="8311515" cy="76200"/>
          </a:xfrm>
          <a:custGeom>
            <a:avLst/>
            <a:gdLst>
              <a:gd name="connsiteX0" fmla="*/ 4397828 w 4397828"/>
              <a:gd name="connsiteY0" fmla="*/ 0 h 0"/>
              <a:gd name="connsiteX1" fmla="*/ 4397828 w 4397828"/>
              <a:gd name="connsiteY1" fmla="*/ 0 h 0"/>
              <a:gd name="connsiteX2" fmla="*/ 0 w 4397828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97828">
                <a:moveTo>
                  <a:pt x="4397828" y="0"/>
                </a:moveTo>
                <a:lnTo>
                  <a:pt x="4397828" y="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97" name="任意多边形 96"/>
          <p:cNvSpPr/>
          <p:nvPr/>
        </p:nvSpPr>
        <p:spPr>
          <a:xfrm>
            <a:off x="559435" y="5690870"/>
            <a:ext cx="7962265" cy="76200"/>
          </a:xfrm>
          <a:custGeom>
            <a:avLst/>
            <a:gdLst>
              <a:gd name="connsiteX0" fmla="*/ 4397828 w 4397828"/>
              <a:gd name="connsiteY0" fmla="*/ 0 h 0"/>
              <a:gd name="connsiteX1" fmla="*/ 4397828 w 4397828"/>
              <a:gd name="connsiteY1" fmla="*/ 0 h 0"/>
              <a:gd name="connsiteX2" fmla="*/ 0 w 4397828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97828">
                <a:moveTo>
                  <a:pt x="4397828" y="0"/>
                </a:moveTo>
                <a:lnTo>
                  <a:pt x="4397828" y="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TextBox 50"/>
          <p:cNvSpPr txBox="1"/>
          <p:nvPr/>
        </p:nvSpPr>
        <p:spPr>
          <a:xfrm>
            <a:off x="274955" y="1374775"/>
            <a:ext cx="8531860" cy="49911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特色优势之一：</a:t>
            </a:r>
            <a:r>
              <a:rPr lang="zh-CN" altLang="en-US" sz="2600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江西省唯一的高等档案学人才培养基地</a:t>
            </a:r>
            <a:endParaRPr lang="zh-CN" altLang="en-US" sz="2600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73380" y="2240915"/>
            <a:ext cx="8148320" cy="3322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0">
                <a:latin typeface="楷体" panose="02010609060101010101" pitchFamily="49" charset="-122"/>
                <a:ea typeface="楷体" panose="02010609060101010101" pitchFamily="49" charset="-122"/>
                <a:cs typeface="楷体_GB2312" panose="02010609030101010101" charset="-122"/>
              </a:rPr>
              <a:t>    </a:t>
            </a:r>
            <a:r>
              <a:rPr lang="zh-CN" b="0">
                <a:latin typeface="楷体" panose="02010609060101010101" pitchFamily="49" charset="-122"/>
                <a:ea typeface="楷体" panose="02010609060101010101" pitchFamily="49" charset="-122"/>
                <a:cs typeface="楷体_GB2312" panose="02010609030101010101" charset="-122"/>
              </a:rPr>
              <a:t>作为目前</a:t>
            </a:r>
            <a:r>
              <a:rPr lang="zh-CN">
                <a:latin typeface="楷体" panose="02010609060101010101" pitchFamily="49" charset="-122"/>
                <a:ea typeface="楷体" panose="02010609060101010101" pitchFamily="49" charset="-122"/>
                <a:cs typeface="楷体_GB2312" panose="02010609030101010101" charset="-122"/>
              </a:rPr>
              <a:t>江西省唯一</a:t>
            </a:r>
            <a:r>
              <a:rPr lang="zh-CN" b="0">
                <a:latin typeface="楷体" panose="02010609060101010101" pitchFamily="49" charset="-122"/>
                <a:ea typeface="楷体" panose="02010609060101010101" pitchFamily="49" charset="-122"/>
                <a:cs typeface="楷体_GB2312" panose="02010609030101010101" charset="-122"/>
              </a:rPr>
              <a:t>开设档案高等教育本科和硕士专业的学科及教学基地，将档案学理论与实践和社会发展紧密结合，并立足社会，面向档案的实际管理，不仅提高档案学理论与业务水平，而且更好地服务于本省经济建设和社会文化建设。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3" grpId="0" bldLvl="0" animBg="1"/>
      <p:bldP spid="91" grpId="0" bldLvl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 6"/>
          <p:cNvSpPr>
            <a:spLocks noEditPoints="1"/>
          </p:cNvSpPr>
          <p:nvPr/>
        </p:nvSpPr>
        <p:spPr bwMode="auto">
          <a:xfrm>
            <a:off x="8578413" y="897192"/>
            <a:ext cx="319470" cy="320636"/>
          </a:xfrm>
          <a:custGeom>
            <a:avLst/>
            <a:gdLst>
              <a:gd name="T0" fmla="*/ 760 w 1905"/>
              <a:gd name="T1" fmla="*/ 1455 h 1912"/>
              <a:gd name="T2" fmla="*/ 448 w 1905"/>
              <a:gd name="T3" fmla="*/ 1143 h 1912"/>
              <a:gd name="T4" fmla="*/ 529 w 1905"/>
              <a:gd name="T5" fmla="*/ 1061 h 1912"/>
              <a:gd name="T6" fmla="*/ 841 w 1905"/>
              <a:gd name="T7" fmla="*/ 1374 h 1912"/>
              <a:gd name="T8" fmla="*/ 1802 w 1905"/>
              <a:gd name="T9" fmla="*/ 108 h 1912"/>
              <a:gd name="T10" fmla="*/ 748 w 1905"/>
              <a:gd name="T11" fmla="*/ 785 h 1912"/>
              <a:gd name="T12" fmla="*/ 55 w 1905"/>
              <a:gd name="T13" fmla="*/ 1737 h 1912"/>
              <a:gd name="T14" fmla="*/ 173 w 1905"/>
              <a:gd name="T15" fmla="*/ 1854 h 1912"/>
              <a:gd name="T16" fmla="*/ 1124 w 1905"/>
              <a:gd name="T17" fmla="*/ 1161 h 1912"/>
              <a:gd name="T18" fmla="*/ 1802 w 1905"/>
              <a:gd name="T19" fmla="*/ 108 h 1912"/>
              <a:gd name="T20" fmla="*/ 110 w 1905"/>
              <a:gd name="T21" fmla="*/ 1803 h 1912"/>
              <a:gd name="T22" fmla="*/ 0 w 1905"/>
              <a:gd name="T23" fmla="*/ 1912 h 1912"/>
              <a:gd name="T24" fmla="*/ 1758 w 1905"/>
              <a:gd name="T25" fmla="*/ 368 h 1912"/>
              <a:gd name="T26" fmla="*/ 1544 w 1905"/>
              <a:gd name="T27" fmla="*/ 153 h 1912"/>
              <a:gd name="T28" fmla="*/ 786 w 1905"/>
              <a:gd name="T29" fmla="*/ 513 h 1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05" h="1912">
                <a:moveTo>
                  <a:pt x="760" y="1455"/>
                </a:moveTo>
                <a:cubicBezTo>
                  <a:pt x="448" y="1143"/>
                  <a:pt x="448" y="1143"/>
                  <a:pt x="448" y="1143"/>
                </a:cubicBezTo>
                <a:moveTo>
                  <a:pt x="529" y="1061"/>
                </a:moveTo>
                <a:cubicBezTo>
                  <a:pt x="841" y="1374"/>
                  <a:pt x="841" y="1374"/>
                  <a:pt x="841" y="1374"/>
                </a:cubicBezTo>
                <a:moveTo>
                  <a:pt x="1802" y="108"/>
                </a:moveTo>
                <a:cubicBezTo>
                  <a:pt x="1698" y="4"/>
                  <a:pt x="1226" y="307"/>
                  <a:pt x="748" y="785"/>
                </a:cubicBezTo>
                <a:cubicBezTo>
                  <a:pt x="364" y="1169"/>
                  <a:pt x="94" y="1548"/>
                  <a:pt x="55" y="1737"/>
                </a:cubicBezTo>
                <a:cubicBezTo>
                  <a:pt x="173" y="1854"/>
                  <a:pt x="173" y="1854"/>
                  <a:pt x="173" y="1854"/>
                </a:cubicBezTo>
                <a:cubicBezTo>
                  <a:pt x="361" y="1815"/>
                  <a:pt x="740" y="1545"/>
                  <a:pt x="1124" y="1161"/>
                </a:cubicBezTo>
                <a:cubicBezTo>
                  <a:pt x="1602" y="683"/>
                  <a:pt x="1905" y="212"/>
                  <a:pt x="1802" y="108"/>
                </a:cubicBezTo>
                <a:close/>
                <a:moveTo>
                  <a:pt x="110" y="1803"/>
                </a:moveTo>
                <a:cubicBezTo>
                  <a:pt x="0" y="1912"/>
                  <a:pt x="0" y="1912"/>
                  <a:pt x="0" y="1912"/>
                </a:cubicBezTo>
                <a:moveTo>
                  <a:pt x="1758" y="368"/>
                </a:moveTo>
                <a:cubicBezTo>
                  <a:pt x="1758" y="368"/>
                  <a:pt x="1643" y="253"/>
                  <a:pt x="1544" y="153"/>
                </a:cubicBezTo>
                <a:cubicBezTo>
                  <a:pt x="1544" y="153"/>
                  <a:pt x="1319" y="0"/>
                  <a:pt x="786" y="513"/>
                </a:cubicBezTo>
              </a:path>
            </a:pathLst>
          </a:custGeom>
          <a:noFill/>
          <a:ln w="12700" cap="rnd">
            <a:solidFill>
              <a:schemeClr val="tx1">
                <a:lumMod val="65000"/>
                <a:lumOff val="35000"/>
              </a:scheme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800">
              <a:solidFill>
                <a:schemeClr val="tx1">
                  <a:lumMod val="65000"/>
                  <a:lumOff val="35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91" name="任意多边形 90"/>
          <p:cNvSpPr/>
          <p:nvPr/>
        </p:nvSpPr>
        <p:spPr>
          <a:xfrm>
            <a:off x="248285" y="1217930"/>
            <a:ext cx="8311515" cy="76200"/>
          </a:xfrm>
          <a:custGeom>
            <a:avLst/>
            <a:gdLst>
              <a:gd name="connsiteX0" fmla="*/ 4397828 w 4397828"/>
              <a:gd name="connsiteY0" fmla="*/ 0 h 0"/>
              <a:gd name="connsiteX1" fmla="*/ 4397828 w 4397828"/>
              <a:gd name="connsiteY1" fmla="*/ 0 h 0"/>
              <a:gd name="connsiteX2" fmla="*/ 0 w 4397828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97828">
                <a:moveTo>
                  <a:pt x="4397828" y="0"/>
                </a:moveTo>
                <a:lnTo>
                  <a:pt x="4397828" y="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97" name="任意多边形 96"/>
          <p:cNvSpPr/>
          <p:nvPr/>
        </p:nvSpPr>
        <p:spPr>
          <a:xfrm>
            <a:off x="336550" y="5024120"/>
            <a:ext cx="8006715" cy="76200"/>
          </a:xfrm>
          <a:custGeom>
            <a:avLst/>
            <a:gdLst>
              <a:gd name="connsiteX0" fmla="*/ 4397828 w 4397828"/>
              <a:gd name="connsiteY0" fmla="*/ 0 h 0"/>
              <a:gd name="connsiteX1" fmla="*/ 4397828 w 4397828"/>
              <a:gd name="connsiteY1" fmla="*/ 0 h 0"/>
              <a:gd name="connsiteX2" fmla="*/ 0 w 4397828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97828">
                <a:moveTo>
                  <a:pt x="4397828" y="0"/>
                </a:moveTo>
                <a:lnTo>
                  <a:pt x="4397828" y="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TextBox 50"/>
          <p:cNvSpPr txBox="1"/>
          <p:nvPr/>
        </p:nvSpPr>
        <p:spPr>
          <a:xfrm>
            <a:off x="248285" y="318770"/>
            <a:ext cx="8311515" cy="93027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特色优势之</a:t>
            </a:r>
            <a:r>
              <a:rPr lang="zh-CN" altLang="en-US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二：</a:t>
            </a:r>
            <a:r>
              <a:rPr lang="zh-CN" altLang="en-US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人文历史与档案相结合，形成人文底蕴的档案人才培养模式</a:t>
            </a:r>
            <a:endParaRPr lang="zh-CN" altLang="en-US" sz="2600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9375" y="1764030"/>
            <a:ext cx="8649335" cy="2538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zh-CN" b="0">
                <a:latin typeface="楷体" panose="02010609060101010101" pitchFamily="49" charset="-122"/>
                <a:ea typeface="楷体" panose="02010609060101010101" pitchFamily="49" charset="-122"/>
                <a:cs typeface="楷体_GB2312" panose="02010609030101010101" charset="-122"/>
              </a:rPr>
              <a:t>    </a:t>
            </a:r>
            <a:r>
              <a:rPr lang="zh-CN" sz="2600" b="0">
                <a:latin typeface="楷体" panose="02010609060101010101" pitchFamily="49" charset="-122"/>
                <a:ea typeface="楷体" panose="02010609060101010101" pitchFamily="49" charset="-122"/>
                <a:cs typeface="楷体_GB2312" panose="02010609030101010101" charset="-122"/>
                <a:sym typeface="微软雅黑" panose="020B0503020204020204" pitchFamily="34" charset="-122"/>
              </a:rPr>
              <a:t>档案学专业隶属人文学院历史系，除了档案专业课程以外，还开设哲学和中文方面的选修课，着力培养具备人文底蕴的宽口径、重交叉、复合型的创新人才，提高毕业生的社会适应度和面向社会的综合能力。</a:t>
            </a:r>
            <a:endParaRPr lang="zh-CN" sz="2600" b="0">
              <a:latin typeface="楷体" panose="02010609060101010101" pitchFamily="49" charset="-122"/>
              <a:ea typeface="楷体" panose="02010609060101010101" pitchFamily="49" charset="-122"/>
              <a:cs typeface="楷体_GB2312" panose="0201060903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Tm="0">
        <p14:warp dir="in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bldLvl="0" animBg="1"/>
      <p:bldP spid="91" grpId="0" bldLvl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 6"/>
          <p:cNvSpPr>
            <a:spLocks noEditPoints="1"/>
          </p:cNvSpPr>
          <p:nvPr/>
        </p:nvSpPr>
        <p:spPr bwMode="auto">
          <a:xfrm>
            <a:off x="8578413" y="897192"/>
            <a:ext cx="319470" cy="320636"/>
          </a:xfrm>
          <a:custGeom>
            <a:avLst/>
            <a:gdLst>
              <a:gd name="T0" fmla="*/ 760 w 1905"/>
              <a:gd name="T1" fmla="*/ 1455 h 1912"/>
              <a:gd name="T2" fmla="*/ 448 w 1905"/>
              <a:gd name="T3" fmla="*/ 1143 h 1912"/>
              <a:gd name="T4" fmla="*/ 529 w 1905"/>
              <a:gd name="T5" fmla="*/ 1061 h 1912"/>
              <a:gd name="T6" fmla="*/ 841 w 1905"/>
              <a:gd name="T7" fmla="*/ 1374 h 1912"/>
              <a:gd name="T8" fmla="*/ 1802 w 1905"/>
              <a:gd name="T9" fmla="*/ 108 h 1912"/>
              <a:gd name="T10" fmla="*/ 748 w 1905"/>
              <a:gd name="T11" fmla="*/ 785 h 1912"/>
              <a:gd name="T12" fmla="*/ 55 w 1905"/>
              <a:gd name="T13" fmla="*/ 1737 h 1912"/>
              <a:gd name="T14" fmla="*/ 173 w 1905"/>
              <a:gd name="T15" fmla="*/ 1854 h 1912"/>
              <a:gd name="T16" fmla="*/ 1124 w 1905"/>
              <a:gd name="T17" fmla="*/ 1161 h 1912"/>
              <a:gd name="T18" fmla="*/ 1802 w 1905"/>
              <a:gd name="T19" fmla="*/ 108 h 1912"/>
              <a:gd name="T20" fmla="*/ 110 w 1905"/>
              <a:gd name="T21" fmla="*/ 1803 h 1912"/>
              <a:gd name="T22" fmla="*/ 0 w 1905"/>
              <a:gd name="T23" fmla="*/ 1912 h 1912"/>
              <a:gd name="T24" fmla="*/ 1758 w 1905"/>
              <a:gd name="T25" fmla="*/ 368 h 1912"/>
              <a:gd name="T26" fmla="*/ 1544 w 1905"/>
              <a:gd name="T27" fmla="*/ 153 h 1912"/>
              <a:gd name="T28" fmla="*/ 786 w 1905"/>
              <a:gd name="T29" fmla="*/ 513 h 1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05" h="1912">
                <a:moveTo>
                  <a:pt x="760" y="1455"/>
                </a:moveTo>
                <a:cubicBezTo>
                  <a:pt x="448" y="1143"/>
                  <a:pt x="448" y="1143"/>
                  <a:pt x="448" y="1143"/>
                </a:cubicBezTo>
                <a:moveTo>
                  <a:pt x="529" y="1061"/>
                </a:moveTo>
                <a:cubicBezTo>
                  <a:pt x="841" y="1374"/>
                  <a:pt x="841" y="1374"/>
                  <a:pt x="841" y="1374"/>
                </a:cubicBezTo>
                <a:moveTo>
                  <a:pt x="1802" y="108"/>
                </a:moveTo>
                <a:cubicBezTo>
                  <a:pt x="1698" y="4"/>
                  <a:pt x="1226" y="307"/>
                  <a:pt x="748" y="785"/>
                </a:cubicBezTo>
                <a:cubicBezTo>
                  <a:pt x="364" y="1169"/>
                  <a:pt x="94" y="1548"/>
                  <a:pt x="55" y="1737"/>
                </a:cubicBezTo>
                <a:cubicBezTo>
                  <a:pt x="173" y="1854"/>
                  <a:pt x="173" y="1854"/>
                  <a:pt x="173" y="1854"/>
                </a:cubicBezTo>
                <a:cubicBezTo>
                  <a:pt x="361" y="1815"/>
                  <a:pt x="740" y="1545"/>
                  <a:pt x="1124" y="1161"/>
                </a:cubicBezTo>
                <a:cubicBezTo>
                  <a:pt x="1602" y="683"/>
                  <a:pt x="1905" y="212"/>
                  <a:pt x="1802" y="108"/>
                </a:cubicBezTo>
                <a:close/>
                <a:moveTo>
                  <a:pt x="110" y="1803"/>
                </a:moveTo>
                <a:cubicBezTo>
                  <a:pt x="0" y="1912"/>
                  <a:pt x="0" y="1912"/>
                  <a:pt x="0" y="1912"/>
                </a:cubicBezTo>
                <a:moveTo>
                  <a:pt x="1758" y="368"/>
                </a:moveTo>
                <a:cubicBezTo>
                  <a:pt x="1758" y="368"/>
                  <a:pt x="1643" y="253"/>
                  <a:pt x="1544" y="153"/>
                </a:cubicBezTo>
                <a:cubicBezTo>
                  <a:pt x="1544" y="153"/>
                  <a:pt x="1319" y="0"/>
                  <a:pt x="786" y="513"/>
                </a:cubicBezTo>
              </a:path>
            </a:pathLst>
          </a:custGeom>
          <a:noFill/>
          <a:ln w="12700" cap="rnd">
            <a:solidFill>
              <a:schemeClr val="tx1">
                <a:lumMod val="65000"/>
                <a:lumOff val="35000"/>
              </a:scheme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800">
              <a:solidFill>
                <a:schemeClr val="tx1">
                  <a:lumMod val="65000"/>
                  <a:lumOff val="35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91" name="任意多边形 90"/>
          <p:cNvSpPr/>
          <p:nvPr/>
        </p:nvSpPr>
        <p:spPr>
          <a:xfrm>
            <a:off x="248285" y="1217930"/>
            <a:ext cx="8311515" cy="76200"/>
          </a:xfrm>
          <a:custGeom>
            <a:avLst/>
            <a:gdLst>
              <a:gd name="connsiteX0" fmla="*/ 4397828 w 4397828"/>
              <a:gd name="connsiteY0" fmla="*/ 0 h 0"/>
              <a:gd name="connsiteX1" fmla="*/ 4397828 w 4397828"/>
              <a:gd name="connsiteY1" fmla="*/ 0 h 0"/>
              <a:gd name="connsiteX2" fmla="*/ 0 w 4397828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97828">
                <a:moveTo>
                  <a:pt x="4397828" y="0"/>
                </a:moveTo>
                <a:lnTo>
                  <a:pt x="4397828" y="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97" name="任意多边形 96"/>
          <p:cNvSpPr/>
          <p:nvPr/>
        </p:nvSpPr>
        <p:spPr>
          <a:xfrm>
            <a:off x="336550" y="5024120"/>
            <a:ext cx="8006715" cy="76200"/>
          </a:xfrm>
          <a:custGeom>
            <a:avLst/>
            <a:gdLst>
              <a:gd name="connsiteX0" fmla="*/ 4397828 w 4397828"/>
              <a:gd name="connsiteY0" fmla="*/ 0 h 0"/>
              <a:gd name="connsiteX1" fmla="*/ 4397828 w 4397828"/>
              <a:gd name="connsiteY1" fmla="*/ 0 h 0"/>
              <a:gd name="connsiteX2" fmla="*/ 0 w 4397828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97828">
                <a:moveTo>
                  <a:pt x="4397828" y="0"/>
                </a:moveTo>
                <a:lnTo>
                  <a:pt x="4397828" y="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TextBox 50"/>
          <p:cNvSpPr txBox="1"/>
          <p:nvPr/>
        </p:nvSpPr>
        <p:spPr>
          <a:xfrm>
            <a:off x="248285" y="318770"/>
            <a:ext cx="8311515" cy="8991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特色优势之三：</a:t>
            </a:r>
            <a:r>
              <a:rPr lang="zh-CN" altLang="en-US" sz="2600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重视利用地方档案文献遗产研究地域社会，推动地方文化建设</a:t>
            </a:r>
            <a:endParaRPr lang="zh-CN" altLang="en-US" sz="2600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9375" y="1764030"/>
            <a:ext cx="8649335" cy="31381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0">
                <a:latin typeface="楷体" panose="02010609060101010101" pitchFamily="49" charset="-122"/>
                <a:ea typeface="楷体" panose="02010609060101010101" pitchFamily="49" charset="-122"/>
                <a:cs typeface="楷体_GB2312" panose="02010609030101010101" charset="-122"/>
              </a:rPr>
              <a:t>    </a:t>
            </a:r>
            <a:r>
              <a:rPr lang="zh-CN" sz="2600" b="0">
                <a:latin typeface="楷体" panose="02010609060101010101" pitchFamily="49" charset="-122"/>
                <a:ea typeface="楷体" panose="02010609060101010101" pitchFamily="49" charset="-122"/>
                <a:cs typeface="楷体_GB2312" panose="02010609030101010101" charset="-122"/>
              </a:rPr>
              <a:t>本学科对诸如南昌商会档案、江西地方族谱文献、徽州文书等官方和民间档案文献遗产进行了充分挖掘与分析，研究地域社会发展历程。并在此基础上，形成了档案文献整理的系列理论与方法，在南昌地域社会、徽州小农经济、历史记忆与档案整理等方面做出了一定成绩。</a:t>
            </a:r>
            <a:endParaRPr lang="zh-CN" altLang="en-US" sz="2600" b="0">
              <a:latin typeface="楷体" panose="02010609060101010101" pitchFamily="49" charset="-122"/>
              <a:ea typeface="楷体" panose="02010609060101010101" pitchFamily="49" charset="-122"/>
              <a:cs typeface="楷体_GB2312" panose="0201060903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bldLvl="0" animBg="1"/>
      <p:bldP spid="91" grpId="0" bldLvl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 6"/>
          <p:cNvSpPr>
            <a:spLocks noEditPoints="1"/>
          </p:cNvSpPr>
          <p:nvPr/>
        </p:nvSpPr>
        <p:spPr bwMode="auto">
          <a:xfrm>
            <a:off x="8578413" y="897192"/>
            <a:ext cx="319470" cy="320636"/>
          </a:xfrm>
          <a:custGeom>
            <a:avLst/>
            <a:gdLst>
              <a:gd name="T0" fmla="*/ 760 w 1905"/>
              <a:gd name="T1" fmla="*/ 1455 h 1912"/>
              <a:gd name="T2" fmla="*/ 448 w 1905"/>
              <a:gd name="T3" fmla="*/ 1143 h 1912"/>
              <a:gd name="T4" fmla="*/ 529 w 1905"/>
              <a:gd name="T5" fmla="*/ 1061 h 1912"/>
              <a:gd name="T6" fmla="*/ 841 w 1905"/>
              <a:gd name="T7" fmla="*/ 1374 h 1912"/>
              <a:gd name="T8" fmla="*/ 1802 w 1905"/>
              <a:gd name="T9" fmla="*/ 108 h 1912"/>
              <a:gd name="T10" fmla="*/ 748 w 1905"/>
              <a:gd name="T11" fmla="*/ 785 h 1912"/>
              <a:gd name="T12" fmla="*/ 55 w 1905"/>
              <a:gd name="T13" fmla="*/ 1737 h 1912"/>
              <a:gd name="T14" fmla="*/ 173 w 1905"/>
              <a:gd name="T15" fmla="*/ 1854 h 1912"/>
              <a:gd name="T16" fmla="*/ 1124 w 1905"/>
              <a:gd name="T17" fmla="*/ 1161 h 1912"/>
              <a:gd name="T18" fmla="*/ 1802 w 1905"/>
              <a:gd name="T19" fmla="*/ 108 h 1912"/>
              <a:gd name="T20" fmla="*/ 110 w 1905"/>
              <a:gd name="T21" fmla="*/ 1803 h 1912"/>
              <a:gd name="T22" fmla="*/ 0 w 1905"/>
              <a:gd name="T23" fmla="*/ 1912 h 1912"/>
              <a:gd name="T24" fmla="*/ 1758 w 1905"/>
              <a:gd name="T25" fmla="*/ 368 h 1912"/>
              <a:gd name="T26" fmla="*/ 1544 w 1905"/>
              <a:gd name="T27" fmla="*/ 153 h 1912"/>
              <a:gd name="T28" fmla="*/ 786 w 1905"/>
              <a:gd name="T29" fmla="*/ 513 h 1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05" h="1912">
                <a:moveTo>
                  <a:pt x="760" y="1455"/>
                </a:moveTo>
                <a:cubicBezTo>
                  <a:pt x="448" y="1143"/>
                  <a:pt x="448" y="1143"/>
                  <a:pt x="448" y="1143"/>
                </a:cubicBezTo>
                <a:moveTo>
                  <a:pt x="529" y="1061"/>
                </a:moveTo>
                <a:cubicBezTo>
                  <a:pt x="841" y="1374"/>
                  <a:pt x="841" y="1374"/>
                  <a:pt x="841" y="1374"/>
                </a:cubicBezTo>
                <a:moveTo>
                  <a:pt x="1802" y="108"/>
                </a:moveTo>
                <a:cubicBezTo>
                  <a:pt x="1698" y="4"/>
                  <a:pt x="1226" y="307"/>
                  <a:pt x="748" y="785"/>
                </a:cubicBezTo>
                <a:cubicBezTo>
                  <a:pt x="364" y="1169"/>
                  <a:pt x="94" y="1548"/>
                  <a:pt x="55" y="1737"/>
                </a:cubicBezTo>
                <a:cubicBezTo>
                  <a:pt x="173" y="1854"/>
                  <a:pt x="173" y="1854"/>
                  <a:pt x="173" y="1854"/>
                </a:cubicBezTo>
                <a:cubicBezTo>
                  <a:pt x="361" y="1815"/>
                  <a:pt x="740" y="1545"/>
                  <a:pt x="1124" y="1161"/>
                </a:cubicBezTo>
                <a:cubicBezTo>
                  <a:pt x="1602" y="683"/>
                  <a:pt x="1905" y="212"/>
                  <a:pt x="1802" y="108"/>
                </a:cubicBezTo>
                <a:close/>
                <a:moveTo>
                  <a:pt x="110" y="1803"/>
                </a:moveTo>
                <a:cubicBezTo>
                  <a:pt x="0" y="1912"/>
                  <a:pt x="0" y="1912"/>
                  <a:pt x="0" y="1912"/>
                </a:cubicBezTo>
                <a:moveTo>
                  <a:pt x="1758" y="368"/>
                </a:moveTo>
                <a:cubicBezTo>
                  <a:pt x="1758" y="368"/>
                  <a:pt x="1643" y="253"/>
                  <a:pt x="1544" y="153"/>
                </a:cubicBezTo>
                <a:cubicBezTo>
                  <a:pt x="1544" y="153"/>
                  <a:pt x="1319" y="0"/>
                  <a:pt x="786" y="513"/>
                </a:cubicBezTo>
              </a:path>
            </a:pathLst>
          </a:custGeom>
          <a:noFill/>
          <a:ln w="12700" cap="rnd">
            <a:solidFill>
              <a:schemeClr val="tx1">
                <a:lumMod val="65000"/>
                <a:lumOff val="35000"/>
              </a:scheme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800">
              <a:solidFill>
                <a:schemeClr val="tx1">
                  <a:lumMod val="65000"/>
                  <a:lumOff val="35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91" name="任意多边形 90"/>
          <p:cNvSpPr/>
          <p:nvPr/>
        </p:nvSpPr>
        <p:spPr>
          <a:xfrm>
            <a:off x="248285" y="1217930"/>
            <a:ext cx="8311515" cy="76200"/>
          </a:xfrm>
          <a:custGeom>
            <a:avLst/>
            <a:gdLst>
              <a:gd name="connsiteX0" fmla="*/ 4397828 w 4397828"/>
              <a:gd name="connsiteY0" fmla="*/ 0 h 0"/>
              <a:gd name="connsiteX1" fmla="*/ 4397828 w 4397828"/>
              <a:gd name="connsiteY1" fmla="*/ 0 h 0"/>
              <a:gd name="connsiteX2" fmla="*/ 0 w 4397828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97828">
                <a:moveTo>
                  <a:pt x="4397828" y="0"/>
                </a:moveTo>
                <a:lnTo>
                  <a:pt x="4397828" y="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97" name="任意多边形 96"/>
          <p:cNvSpPr/>
          <p:nvPr/>
        </p:nvSpPr>
        <p:spPr>
          <a:xfrm>
            <a:off x="336550" y="5024120"/>
            <a:ext cx="8006715" cy="76200"/>
          </a:xfrm>
          <a:custGeom>
            <a:avLst/>
            <a:gdLst>
              <a:gd name="connsiteX0" fmla="*/ 4397828 w 4397828"/>
              <a:gd name="connsiteY0" fmla="*/ 0 h 0"/>
              <a:gd name="connsiteX1" fmla="*/ 4397828 w 4397828"/>
              <a:gd name="connsiteY1" fmla="*/ 0 h 0"/>
              <a:gd name="connsiteX2" fmla="*/ 0 w 4397828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97828">
                <a:moveTo>
                  <a:pt x="4397828" y="0"/>
                </a:moveTo>
                <a:lnTo>
                  <a:pt x="4397828" y="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TextBox 50"/>
          <p:cNvSpPr txBox="1"/>
          <p:nvPr/>
        </p:nvSpPr>
        <p:spPr>
          <a:xfrm>
            <a:off x="248285" y="318770"/>
            <a:ext cx="8311515" cy="8991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特色优势之四：</a:t>
            </a:r>
            <a:r>
              <a:rPr lang="zh-CN" altLang="en-US" sz="2600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紧跟时代步伐，致力于解决档案事业发展中的实际问题</a:t>
            </a:r>
            <a:endParaRPr lang="zh-CN" altLang="en-US" sz="2600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9375" y="1764030"/>
            <a:ext cx="8649335" cy="37382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0" dirty="0">
                <a:latin typeface="楷体" panose="02010609060101010101" pitchFamily="49" charset="-122"/>
                <a:ea typeface="楷体" panose="02010609060101010101" pitchFamily="49" charset="-122"/>
                <a:cs typeface="楷体_GB2312" panose="02010609030101010101" charset="-122"/>
              </a:rPr>
              <a:t>    </a:t>
            </a:r>
            <a:r>
              <a:rPr lang="zh-CN" altLang="en-US" sz="2600" b="0" dirty="0">
                <a:latin typeface="楷体" panose="02010609060101010101" pitchFamily="49" charset="-122"/>
                <a:ea typeface="楷体" panose="02010609060101010101" pitchFamily="49" charset="-122"/>
                <a:cs typeface="楷体_GB2312" panose="02010609030101010101" charset="-122"/>
              </a:rPr>
              <a:t>本学科对接国家治理能力与治理体系现代化的要求，积极回应数字技术带来的挑战，推动理论创新与数字化转型。密切关注技术变革、社会变迁对档案事业发展带来的深刻影响，加强档案信息化建设与管理，推动档案信息资源开发利用，直接服务于经济发展、文化传播和社会治理等。</a:t>
            </a:r>
            <a:endParaRPr lang="zh-CN" altLang="en-US" sz="2600" b="0" dirty="0">
              <a:latin typeface="楷体" panose="02010609060101010101" pitchFamily="49" charset="-122"/>
              <a:ea typeface="楷体" panose="02010609060101010101" pitchFamily="49" charset="-122"/>
              <a:cs typeface="楷体_GB2312" panose="0201060903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bldLvl="0" animBg="1"/>
      <p:bldP spid="91" grpId="0" bldLvl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流程图: 可选过程 2"/>
          <p:cNvSpPr/>
          <p:nvPr/>
        </p:nvSpPr>
        <p:spPr>
          <a:xfrm>
            <a:off x="0" y="2421890"/>
            <a:ext cx="1908810" cy="1703705"/>
          </a:xfrm>
          <a:prstGeom prst="flowChartAlternateProcess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近五年</a:t>
            </a:r>
            <a:r>
              <a:rPr lang="zh-CN" altLang="en-US" sz="24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科研项目（</a:t>
            </a:r>
            <a:r>
              <a:rPr lang="en-US" altLang="zh-CN" sz="24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20</a:t>
            </a:r>
            <a:r>
              <a:rPr lang="zh-CN" altLang="en-US" sz="24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余项）</a:t>
            </a:r>
            <a:endParaRPr lang="zh-CN" altLang="en-US" sz="2400" b="1">
              <a:solidFill>
                <a:schemeClr val="tx1"/>
              </a:solidFill>
              <a:latin typeface="楷体_GB2312" panose="02010609030101010101" charset="-122"/>
              <a:ea typeface="楷体_GB2312" panose="02010609030101010101" charset="-122"/>
              <a:cs typeface="楷体_GB2312" panose="02010609030101010101" charset="-122"/>
            </a:endParaRPr>
          </a:p>
        </p:txBody>
      </p:sp>
      <p:cxnSp>
        <p:nvCxnSpPr>
          <p:cNvPr id="4" name="直接箭头连接符 3"/>
          <p:cNvCxnSpPr/>
          <p:nvPr/>
        </p:nvCxnSpPr>
        <p:spPr>
          <a:xfrm flipV="1">
            <a:off x="2052320" y="1823085"/>
            <a:ext cx="934085" cy="11017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/>
          <p:nvPr/>
        </p:nvCxnSpPr>
        <p:spPr>
          <a:xfrm>
            <a:off x="2052320" y="2997200"/>
            <a:ext cx="791845" cy="136779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流程图: 终止 20"/>
          <p:cNvSpPr/>
          <p:nvPr/>
        </p:nvSpPr>
        <p:spPr>
          <a:xfrm>
            <a:off x="5990590" y="4125595"/>
            <a:ext cx="2685415" cy="1330960"/>
          </a:xfrm>
          <a:prstGeom prst="flowChartTerminator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教育部</a:t>
            </a:r>
            <a:r>
              <a:rPr lang="en-US" altLang="zh-CN" sz="24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2</a:t>
            </a:r>
            <a:r>
              <a:rPr lang="zh-CN" altLang="en-US" sz="24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项，</a:t>
            </a:r>
            <a:endParaRPr lang="zh-CN" altLang="en-US" sz="2400" b="1">
              <a:solidFill>
                <a:schemeClr val="tx1"/>
              </a:solidFill>
              <a:latin typeface="楷体_GB2312" panose="02010609030101010101" charset="-122"/>
              <a:ea typeface="楷体_GB2312" panose="02010609030101010101" charset="-122"/>
              <a:cs typeface="楷体_GB2312" panose="02010609030101010101" charset="-122"/>
            </a:endParaRPr>
          </a:p>
          <a:p>
            <a:pPr algn="ctr"/>
            <a:r>
              <a:rPr lang="zh-CN" sz="24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省级</a:t>
            </a:r>
            <a:r>
              <a:rPr lang="en-US" altLang="zh-CN" sz="24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10</a:t>
            </a:r>
            <a:r>
              <a:rPr lang="zh-CN" altLang="en-US" sz="24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余项</a:t>
            </a:r>
            <a:endParaRPr lang="zh-CN" altLang="en-US" sz="2400" b="1">
              <a:solidFill>
                <a:schemeClr val="tx1"/>
              </a:solidFill>
              <a:latin typeface="楷体_GB2312" panose="02010609030101010101" charset="-122"/>
              <a:ea typeface="楷体_GB2312" panose="02010609030101010101" charset="-122"/>
              <a:cs typeface="楷体_GB2312" panose="02010609030101010101" charset="-122"/>
              <a:sym typeface="+mn-ea"/>
            </a:endParaRPr>
          </a:p>
        </p:txBody>
      </p:sp>
      <p:sp>
        <p:nvSpPr>
          <p:cNvPr id="22" name="流程图: 终止 21"/>
          <p:cNvSpPr/>
          <p:nvPr/>
        </p:nvSpPr>
        <p:spPr>
          <a:xfrm>
            <a:off x="6123305" y="981075"/>
            <a:ext cx="2552700" cy="1440180"/>
          </a:xfrm>
          <a:prstGeom prst="flowChartTerminator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重大</a:t>
            </a:r>
            <a:r>
              <a:rPr lang="en-US" altLang="zh-CN" sz="20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1</a:t>
            </a:r>
            <a:r>
              <a:rPr lang="zh-CN" altLang="en-US" sz="20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项，</a:t>
            </a:r>
            <a:endParaRPr lang="zh-CN" altLang="en-US" sz="2000" b="1">
              <a:solidFill>
                <a:schemeClr val="tx1"/>
              </a:solidFill>
              <a:latin typeface="楷体_GB2312" panose="02010609030101010101" charset="-122"/>
              <a:ea typeface="楷体_GB2312" panose="02010609030101010101" charset="-122"/>
              <a:cs typeface="楷体_GB2312" panose="02010609030101010101" charset="-122"/>
            </a:endParaRPr>
          </a:p>
          <a:p>
            <a:pPr algn="ctr"/>
            <a:r>
              <a:rPr lang="zh-CN" altLang="en-US" sz="20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一般及青年</a:t>
            </a:r>
            <a:r>
              <a:rPr lang="en-US" altLang="zh-CN" sz="20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5</a:t>
            </a:r>
            <a:r>
              <a:rPr lang="zh-CN" altLang="en-US" sz="20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项</a:t>
            </a:r>
            <a:endParaRPr lang="zh-CN" altLang="en-US" sz="2000" b="1">
              <a:solidFill>
                <a:schemeClr val="tx1"/>
              </a:solidFill>
              <a:latin typeface="楷体_GB2312" panose="02010609030101010101" charset="-122"/>
              <a:ea typeface="楷体_GB2312" panose="02010609030101010101" charset="-122"/>
              <a:cs typeface="楷体_GB2312" panose="02010609030101010101" charset="-122"/>
              <a:sym typeface="+mn-ea"/>
            </a:endParaRPr>
          </a:p>
        </p:txBody>
      </p:sp>
      <p:sp>
        <p:nvSpPr>
          <p:cNvPr id="23" name="流程图: 终止 22"/>
          <p:cNvSpPr/>
          <p:nvPr/>
        </p:nvSpPr>
        <p:spPr>
          <a:xfrm>
            <a:off x="2987675" y="981075"/>
            <a:ext cx="2087880" cy="1367790"/>
          </a:xfrm>
          <a:prstGeom prst="flowChartTerminator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  <a:sym typeface="+mn-ea"/>
              </a:rPr>
              <a:t>国家级（</a:t>
            </a:r>
            <a:r>
              <a:rPr lang="en-US" altLang="zh-CN" sz="2400" b="1">
                <a:solidFill>
                  <a:schemeClr val="tx1"/>
                </a:solidFill>
                <a:sym typeface="+mn-ea"/>
              </a:rPr>
              <a:t>6</a:t>
            </a:r>
            <a:r>
              <a:rPr lang="zh-CN" altLang="en-US" sz="2400" b="1">
                <a:solidFill>
                  <a:schemeClr val="tx1"/>
                </a:solidFill>
                <a:sym typeface="+mn-ea"/>
              </a:rPr>
              <a:t>项）</a:t>
            </a:r>
            <a:endParaRPr lang="zh-CN" altLang="en-US" sz="2400" b="1">
              <a:solidFill>
                <a:schemeClr val="tx1"/>
              </a:solidFill>
              <a:sym typeface="+mn-ea"/>
            </a:endParaRPr>
          </a:p>
        </p:txBody>
      </p:sp>
      <p:sp>
        <p:nvSpPr>
          <p:cNvPr id="24" name="流程图: 终止 23"/>
          <p:cNvSpPr/>
          <p:nvPr/>
        </p:nvSpPr>
        <p:spPr>
          <a:xfrm>
            <a:off x="2915285" y="4125595"/>
            <a:ext cx="1944370" cy="1330325"/>
          </a:xfrm>
          <a:prstGeom prst="flowChartTerminator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  <a:sym typeface="+mn-ea"/>
              </a:rPr>
              <a:t>省部级（</a:t>
            </a:r>
            <a:r>
              <a:rPr lang="en-US" altLang="zh-CN" sz="2400" b="1">
                <a:solidFill>
                  <a:schemeClr val="tx1"/>
                </a:solidFill>
                <a:sym typeface="+mn-ea"/>
              </a:rPr>
              <a:t>20</a:t>
            </a:r>
            <a:r>
              <a:rPr lang="zh-CN" altLang="en-US" sz="2400" b="1">
                <a:solidFill>
                  <a:schemeClr val="tx1"/>
                </a:solidFill>
                <a:sym typeface="+mn-ea"/>
              </a:rPr>
              <a:t>余项）</a:t>
            </a:r>
            <a:endParaRPr lang="zh-CN" altLang="en-US" sz="2400" b="1">
              <a:solidFill>
                <a:schemeClr val="tx1"/>
              </a:solidFill>
              <a:sym typeface="+mn-ea"/>
            </a:endParaRPr>
          </a:p>
        </p:txBody>
      </p:sp>
      <p:cxnSp>
        <p:nvCxnSpPr>
          <p:cNvPr id="27" name="直接箭头连接符 26"/>
          <p:cNvCxnSpPr/>
          <p:nvPr/>
        </p:nvCxnSpPr>
        <p:spPr>
          <a:xfrm flipV="1">
            <a:off x="5075555" y="1664335"/>
            <a:ext cx="1080135" cy="63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直接箭头连接符 27"/>
          <p:cNvCxnSpPr/>
          <p:nvPr/>
        </p:nvCxnSpPr>
        <p:spPr>
          <a:xfrm flipV="1">
            <a:off x="4910455" y="4790440"/>
            <a:ext cx="1080135" cy="63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tags/tag1.xml><?xml version="1.0" encoding="utf-8"?>
<p:tagLst xmlns:p="http://schemas.openxmlformats.org/presentationml/2006/main">
  <p:tag name="KSO_WM_DIAGRAM_VIRTUALLY_FRAME" val="{&quot;height&quot;:378.3,&quot;left&quot;:152.37503937007872,&quot;top&quot;:97.75,&quot;width&quot;:472.2249606299212}"/>
</p:tagLst>
</file>

<file path=ppt/tags/tag10.xml><?xml version="1.0" encoding="utf-8"?>
<p:tagLst xmlns:p="http://schemas.openxmlformats.org/presentationml/2006/main">
  <p:tag name="KSO_WM_DIAGRAM_VIRTUALLY_FRAME" val="{&quot;height&quot;:378.3,&quot;left&quot;:152.37503937007872,&quot;top&quot;:97.75,&quot;width&quot;:472.2249606299212}"/>
</p:tagLst>
</file>

<file path=ppt/tags/tag11.xml><?xml version="1.0" encoding="utf-8"?>
<p:tagLst xmlns:p="http://schemas.openxmlformats.org/presentationml/2006/main">
  <p:tag name="KSO_WM_DIAGRAM_VIRTUALLY_FRAME" val="{&quot;height&quot;:378.3,&quot;left&quot;:152.37503937007872,&quot;top&quot;:97.75,&quot;width&quot;:472.2249606299212}"/>
</p:tagLst>
</file>

<file path=ppt/tags/tag12.xml><?xml version="1.0" encoding="utf-8"?>
<p:tagLst xmlns:p="http://schemas.openxmlformats.org/presentationml/2006/main">
  <p:tag name="KSO_WM_DIAGRAM_VIRTUALLY_FRAME" val="{&quot;height&quot;:378.3,&quot;left&quot;:152.37503937007872,&quot;top&quot;:97.75,&quot;width&quot;:472.2249606299212}"/>
</p:tagLst>
</file>

<file path=ppt/tags/tag13.xml><?xml version="1.0" encoding="utf-8"?>
<p:tagLst xmlns:p="http://schemas.openxmlformats.org/presentationml/2006/main">
  <p:tag name="KSO_WM_DIAGRAM_VIRTUALLY_FRAME" val="{&quot;height&quot;:378.3,&quot;left&quot;:152.37503937007872,&quot;top&quot;:97.75,&quot;width&quot;:472.2249606299212}"/>
</p:tagLst>
</file>

<file path=ppt/tags/tag14.xml><?xml version="1.0" encoding="utf-8"?>
<p:tagLst xmlns:p="http://schemas.openxmlformats.org/presentationml/2006/main">
  <p:tag name="KSO_WM_DIAGRAM_VIRTUALLY_FRAME" val="{&quot;height&quot;:378.3,&quot;left&quot;:152.37503937007872,&quot;top&quot;:97.75,&quot;width&quot;:472.2249606299212}"/>
</p:tagLst>
</file>

<file path=ppt/tags/tag15.xml><?xml version="1.0" encoding="utf-8"?>
<p:tagLst xmlns:p="http://schemas.openxmlformats.org/presentationml/2006/main">
  <p:tag name="KSO_WM_DIAGRAM_VIRTUALLY_FRAME" val="{&quot;height&quot;:378.3,&quot;left&quot;:152.37503937007872,&quot;top&quot;:97.75,&quot;width&quot;:472.2249606299212}"/>
</p:tagLst>
</file>

<file path=ppt/tags/tag16.xml><?xml version="1.0" encoding="utf-8"?>
<p:tagLst xmlns:p="http://schemas.openxmlformats.org/presentationml/2006/main">
  <p:tag name="MH" val="20151107092138"/>
  <p:tag name="MH_LIBRARY" val="GRAPHIC"/>
  <p:tag name="MH_TYPE" val="SubTitle"/>
  <p:tag name="MH_ORDER" val="1"/>
</p:tagLst>
</file>

<file path=ppt/tags/tag17.xml><?xml version="1.0" encoding="utf-8"?>
<p:tagLst xmlns:p="http://schemas.openxmlformats.org/presentationml/2006/main">
  <p:tag name="MH" val="20151107092138"/>
  <p:tag name="MH_LIBRARY" val="GRAPHIC"/>
  <p:tag name="MH_TYPE" val="Other"/>
  <p:tag name="MH_ORDER" val="1"/>
</p:tagLst>
</file>

<file path=ppt/tags/tag18.xml><?xml version="1.0" encoding="utf-8"?>
<p:tagLst xmlns:p="http://schemas.openxmlformats.org/presentationml/2006/main">
  <p:tag name="MH" val="20151107092138"/>
  <p:tag name="MH_LIBRARY" val="GRAPHIC"/>
  <p:tag name="MH_TYPE" val="Other"/>
  <p:tag name="MH_ORDER" val="2"/>
</p:tagLst>
</file>

<file path=ppt/tags/tag19.xml><?xml version="1.0" encoding="utf-8"?>
<p:tagLst xmlns:p="http://schemas.openxmlformats.org/presentationml/2006/main">
  <p:tag name="MH" val="20151107092138"/>
  <p:tag name="MH_LIBRARY" val="GRAPHIC"/>
  <p:tag name="MH_TYPE" val="Other"/>
  <p:tag name="MH_ORDER" val="3"/>
</p:tagLst>
</file>

<file path=ppt/tags/tag2.xml><?xml version="1.0" encoding="utf-8"?>
<p:tagLst xmlns:p="http://schemas.openxmlformats.org/presentationml/2006/main">
  <p:tag name="KSO_WM_DIAGRAM_VIRTUALLY_FRAME" val="{&quot;height&quot;:378.3,&quot;left&quot;:152.37503937007872,&quot;top&quot;:97.75,&quot;width&quot;:472.2249606299212}"/>
</p:tagLst>
</file>

<file path=ppt/tags/tag20.xml><?xml version="1.0" encoding="utf-8"?>
<p:tagLst xmlns:p="http://schemas.openxmlformats.org/presentationml/2006/main">
  <p:tag name="MH" val="20151107092138"/>
  <p:tag name="MH_LIBRARY" val="GRAPHIC"/>
  <p:tag name="MH_TYPE" val="Other"/>
  <p:tag name="MH_ORDER" val="4"/>
</p:tagLst>
</file>

<file path=ppt/tags/tag21.xml><?xml version="1.0" encoding="utf-8"?>
<p:tagLst xmlns:p="http://schemas.openxmlformats.org/presentationml/2006/main">
  <p:tag name="MH" val="20151107092138"/>
  <p:tag name="MH_LIBRARY" val="GRAPHIC"/>
  <p:tag name="MH_TYPE" val="SubTitle"/>
  <p:tag name="MH_ORDER" val="1"/>
</p:tagLst>
</file>

<file path=ppt/tags/tag22.xml><?xml version="1.0" encoding="utf-8"?>
<p:tagLst xmlns:p="http://schemas.openxmlformats.org/presentationml/2006/main">
  <p:tag name="MH" val="20151107092138"/>
  <p:tag name="MH_LIBRARY" val="GRAPHIC"/>
  <p:tag name="MH_TYPE" val="Text"/>
  <p:tag name="MH_ORDER" val="1"/>
</p:tagLst>
</file>

<file path=ppt/tags/tag23.xml><?xml version="1.0" encoding="utf-8"?>
<p:tagLst xmlns:p="http://schemas.openxmlformats.org/presentationml/2006/main">
  <p:tag name="MH" val="20151107092138"/>
  <p:tag name="MH_LIBRARY" val="GRAPHIC"/>
  <p:tag name="MH_TYPE" val="SubTitle"/>
  <p:tag name="MH_ORDER" val="2"/>
</p:tagLst>
</file>

<file path=ppt/tags/tag24.xml><?xml version="1.0" encoding="utf-8"?>
<p:tagLst xmlns:p="http://schemas.openxmlformats.org/presentationml/2006/main">
  <p:tag name="MH" val="20151107092138"/>
  <p:tag name="MH_LIBRARY" val="GRAPHIC"/>
  <p:tag name="MH_TYPE" val="Text"/>
  <p:tag name="MH_ORDER" val="1"/>
</p:tagLst>
</file>

<file path=ppt/tags/tag25.xml><?xml version="1.0" encoding="utf-8"?>
<p:tagLst xmlns:p="http://schemas.openxmlformats.org/presentationml/2006/main">
  <p:tag name="MH" val="20151107092138"/>
  <p:tag name="MH_LIBRARY" val="GRAPHIC"/>
  <p:tag name="MH_TYPE" val="Text"/>
  <p:tag name="MH_ORDER" val="1"/>
</p:tagLst>
</file>

<file path=ppt/tags/tag26.xml><?xml version="1.0" encoding="utf-8"?>
<p:tagLst xmlns:p="http://schemas.openxmlformats.org/presentationml/2006/main">
  <p:tag name="MH" val="20151107092138"/>
  <p:tag name="MH_LIBRARY" val="GRAPHIC"/>
  <p:tag name="MH_TYPE" val="SubTitle"/>
  <p:tag name="MH_ORDER" val="2"/>
</p:tagLst>
</file>

<file path=ppt/tags/tag27.xml><?xml version="1.0" encoding="utf-8"?>
<p:tagLst xmlns:p="http://schemas.openxmlformats.org/presentationml/2006/main">
  <p:tag name="MH" val="20151107092138"/>
  <p:tag name="MH_LIBRARY" val="GRAPHIC"/>
  <p:tag name="MH_TYPE" val="Text"/>
  <p:tag name="MH_ORDER" val="1"/>
</p:tagLst>
</file>

<file path=ppt/tags/tag28.xml><?xml version="1.0" encoding="utf-8"?>
<p:tagLst xmlns:p="http://schemas.openxmlformats.org/presentationml/2006/main">
  <p:tag name="MH" val="20151107092138"/>
  <p:tag name="MH_LIBRARY" val="GRAPHIC"/>
  <p:tag name="MH_TYPE" val="Other"/>
  <p:tag name="MH_ORDER" val="2"/>
</p:tagLst>
</file>

<file path=ppt/tags/tag29.xml><?xml version="1.0" encoding="utf-8"?>
<p:tagLst xmlns:p="http://schemas.openxmlformats.org/presentationml/2006/main">
  <p:tag name="MH" val="20151107092138"/>
  <p:tag name="MH_LIBRARY" val="GRAPHIC"/>
  <p:tag name="MH_TYPE" val="Other"/>
  <p:tag name="MH_ORDER" val="1"/>
</p:tagLst>
</file>

<file path=ppt/tags/tag3.xml><?xml version="1.0" encoding="utf-8"?>
<p:tagLst xmlns:p="http://schemas.openxmlformats.org/presentationml/2006/main">
  <p:tag name="KSO_WM_DIAGRAM_VIRTUALLY_FRAME" val="{&quot;height&quot;:378.3,&quot;left&quot;:152.37503937007872,&quot;top&quot;:97.75,&quot;width&quot;:472.2249606299212}"/>
</p:tagLst>
</file>

<file path=ppt/tags/tag30.xml><?xml version="1.0" encoding="utf-8"?>
<p:tagLst xmlns:p="http://schemas.openxmlformats.org/presentationml/2006/main">
  <p:tag name="MH" val="20151107092138"/>
  <p:tag name="MH_LIBRARY" val="GRAPHIC"/>
  <p:tag name="MH_TYPE" val="Other"/>
  <p:tag name="MH_ORDER" val="4"/>
</p:tagLst>
</file>

<file path=ppt/tags/tag31.xml><?xml version="1.0" encoding="utf-8"?>
<p:tagLst xmlns:p="http://schemas.openxmlformats.org/presentationml/2006/main">
  <p:tag name="MH" val="20151107092138"/>
  <p:tag name="MH_LIBRARY" val="GRAPHIC"/>
  <p:tag name="MH_TYPE" val="Other"/>
  <p:tag name="MH_ORDER" val="3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PP_MARK_KEY" val="22a89a23-8c68-4b2d-99fe-373e719005a0"/>
  <p:tag name="COMMONDATA" val="eyJoZGlkIjoiNjJlNDE5OTVjZDM1YzdmZjkwZGVhYmZjMTU0MWExM2QifQ=="/>
</p:tagLst>
</file>

<file path=ppt/tags/tag4.xml><?xml version="1.0" encoding="utf-8"?>
<p:tagLst xmlns:p="http://schemas.openxmlformats.org/presentationml/2006/main">
  <p:tag name="KSO_WM_DIAGRAM_VIRTUALLY_FRAME" val="{&quot;height&quot;:378.3,&quot;left&quot;:152.37503937007872,&quot;top&quot;:97.75,&quot;width&quot;:472.2249606299212}"/>
</p:tagLst>
</file>

<file path=ppt/tags/tag5.xml><?xml version="1.0" encoding="utf-8"?>
<p:tagLst xmlns:p="http://schemas.openxmlformats.org/presentationml/2006/main">
  <p:tag name="KSO_WM_DIAGRAM_VIRTUALLY_FRAME" val="{&quot;height&quot;:378.3,&quot;left&quot;:152.37503937007872,&quot;top&quot;:97.75,&quot;width&quot;:472.2249606299212}"/>
</p:tagLst>
</file>

<file path=ppt/tags/tag6.xml><?xml version="1.0" encoding="utf-8"?>
<p:tagLst xmlns:p="http://schemas.openxmlformats.org/presentationml/2006/main">
  <p:tag name="KSO_WM_DIAGRAM_VIRTUALLY_FRAME" val="{&quot;height&quot;:378.3,&quot;left&quot;:152.37503937007872,&quot;top&quot;:97.75,&quot;width&quot;:472.2249606299212}"/>
</p:tagLst>
</file>

<file path=ppt/tags/tag7.xml><?xml version="1.0" encoding="utf-8"?>
<p:tagLst xmlns:p="http://schemas.openxmlformats.org/presentationml/2006/main">
  <p:tag name="KSO_WM_DIAGRAM_VIRTUALLY_FRAME" val="{&quot;height&quot;:378.3,&quot;left&quot;:152.37503937007872,&quot;top&quot;:97.75,&quot;width&quot;:472.2249606299212}"/>
</p:tagLst>
</file>

<file path=ppt/tags/tag8.xml><?xml version="1.0" encoding="utf-8"?>
<p:tagLst xmlns:p="http://schemas.openxmlformats.org/presentationml/2006/main">
  <p:tag name="KSO_WM_DIAGRAM_VIRTUALLY_FRAME" val="{&quot;height&quot;:378.3,&quot;left&quot;:152.37503937007872,&quot;top&quot;:97.75,&quot;width&quot;:472.2249606299212}"/>
</p:tagLst>
</file>

<file path=ppt/tags/tag9.xml><?xml version="1.0" encoding="utf-8"?>
<p:tagLst xmlns:p="http://schemas.openxmlformats.org/presentationml/2006/main">
  <p:tag name="KSO_WM_DIAGRAM_VIRTUALLY_FRAME" val="{&quot;height&quot;:378.3,&quot;left&quot;:152.37503937007872,&quot;top&quot;:97.75,&quot;width&quot;:472.2249606299212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视点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红橙色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D9D9D9">
            <a:alpha val="50196"/>
          </a:srgb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视点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1287</Words>
  <Application>WPS 演示</Application>
  <PresentationFormat>全屏显示(4:3)</PresentationFormat>
  <Paragraphs>115</Paragraphs>
  <Slides>15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15</vt:i4>
      </vt:variant>
    </vt:vector>
  </HeadingPairs>
  <TitlesOfParts>
    <vt:vector size="36" baseType="lpstr">
      <vt:lpstr>Arial</vt:lpstr>
      <vt:lpstr>宋体</vt:lpstr>
      <vt:lpstr>Wingdings</vt:lpstr>
      <vt:lpstr>Verdana</vt:lpstr>
      <vt:lpstr>微软雅黑</vt:lpstr>
      <vt:lpstr>Calibri</vt:lpstr>
      <vt:lpstr>Gulim</vt:lpstr>
      <vt:lpstr>Tahoma</vt:lpstr>
      <vt:lpstr>黑体</vt:lpstr>
      <vt:lpstr>楷体</vt:lpstr>
      <vt:lpstr>楷体_GB2312</vt:lpstr>
      <vt:lpstr>华文楷体</vt:lpstr>
      <vt:lpstr>新宋体</vt:lpstr>
      <vt:lpstr>Lato Light</vt:lpstr>
      <vt:lpstr>Arial Unicode MS</vt:lpstr>
      <vt:lpstr>Malgun Gothic</vt:lpstr>
      <vt:lpstr>Segoe Print</vt:lpstr>
      <vt:lpstr>Office 主题</vt:lpstr>
      <vt:lpstr>自定义设计方案</vt:lpstr>
      <vt:lpstr>2_Office 主题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转变观念、提升服务区域经济社会发展的能力</dc:title>
  <dc:creator>Nancy</dc:creator>
  <cp:lastModifiedBy>baoyong</cp:lastModifiedBy>
  <cp:revision>744</cp:revision>
  <dcterms:created xsi:type="dcterms:W3CDTF">2011-05-17T05:11:00Z</dcterms:created>
  <dcterms:modified xsi:type="dcterms:W3CDTF">2026-01-25T01:09:19Z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2052-12.1.0.19302</vt:lpwstr>
  </property>
  <property fmtid="{D5CDD505-2E9C-101B-9397-08002B2CF9AE}" pid="3" name="ICV">
    <vt:lpwstr>974A1723657E42578209E35C4B78A4D0</vt:lpwstr>
  </property>
</Properties>
</file>